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7" d="100"/>
          <a:sy n="47" d="100"/>
        </p:scale>
        <p:origin x="-1397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A6DEB-9899-444A-88F7-D18C6708A8ED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DF724-146D-4186-8939-ECE28882D1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A6DEB-9899-444A-88F7-D18C6708A8ED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DF724-146D-4186-8939-ECE28882D1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A6DEB-9899-444A-88F7-D18C6708A8ED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DF724-146D-4186-8939-ECE28882D1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A6DEB-9899-444A-88F7-D18C6708A8ED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DF724-146D-4186-8939-ECE28882D1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A6DEB-9899-444A-88F7-D18C6708A8ED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DF724-146D-4186-8939-ECE28882D1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A6DEB-9899-444A-88F7-D18C6708A8ED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DF724-146D-4186-8939-ECE28882D1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A6DEB-9899-444A-88F7-D18C6708A8ED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DF724-146D-4186-8939-ECE28882D1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A6DEB-9899-444A-88F7-D18C6708A8ED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DF724-146D-4186-8939-ECE28882D1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A6DEB-9899-444A-88F7-D18C6708A8ED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DF724-146D-4186-8939-ECE28882D1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A6DEB-9899-444A-88F7-D18C6708A8ED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DF724-146D-4186-8939-ECE28882D1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A6DEB-9899-444A-88F7-D18C6708A8ED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DF724-146D-4186-8939-ECE28882D1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1A6DEB-9899-444A-88F7-D18C6708A8ED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5DF724-146D-4186-8939-ECE28882D11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Шалкан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әкияте.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endParaRPr lang="tt-RU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tt-RU" dirty="0">
              <a:solidFill>
                <a:schemeClr val="bg1"/>
              </a:solidFill>
            </a:endParaRPr>
          </a:p>
          <a:p>
            <a:pPr>
              <a:buNone/>
            </a:pPr>
            <a:r>
              <a:rPr lang="tt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Бабай шалкан утыртты.</a:t>
            </a:r>
          </a:p>
          <a:p>
            <a:pPr>
              <a:buNone/>
            </a:pPr>
            <a:endParaRPr lang="tt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утыртты  - посадил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Зульфия\Downloads\шалкан 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291556"/>
            <a:ext cx="4114800" cy="3086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tt-RU" dirty="0" smtClean="0">
                <a:solidFill>
                  <a:schemeClr val="bg1"/>
                </a:solidFill>
              </a:rPr>
              <a:t> </a:t>
            </a:r>
          </a:p>
          <a:p>
            <a:pPr>
              <a:buNone/>
            </a:pPr>
            <a:endParaRPr lang="tt-RU" dirty="0">
              <a:solidFill>
                <a:schemeClr val="bg1"/>
              </a:solidFill>
            </a:endParaRPr>
          </a:p>
          <a:p>
            <a:pPr>
              <a:buNone/>
            </a:pPr>
            <a:r>
              <a:rPr lang="tt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Шалкан бик зур үсте</a:t>
            </a:r>
            <a:r>
              <a:rPr lang="tt-RU" dirty="0" smtClean="0">
                <a:solidFill>
                  <a:schemeClr val="bg1"/>
                </a:solidFill>
              </a:rPr>
              <a:t>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2050" name="Picture 2" descr="C:\Users\Зульфия\Downloads\шалкан 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988840"/>
            <a:ext cx="4038600" cy="3384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just">
              <a:buNone/>
            </a:pPr>
            <a:endParaRPr lang="tt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tt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Бабай шалканны тарта,</a:t>
            </a:r>
          </a:p>
          <a:p>
            <a:pPr algn="just">
              <a:buNone/>
            </a:pPr>
            <a:r>
              <a:rPr lang="tt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тарта – тартып чыгара</a:t>
            </a:r>
          </a:p>
          <a:p>
            <a:pPr algn="just">
              <a:buNone/>
            </a:pPr>
            <a:r>
              <a:rPr lang="tt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алмый.</a:t>
            </a:r>
          </a:p>
          <a:p>
            <a:pPr algn="just">
              <a:buNone/>
            </a:pPr>
            <a:endParaRPr lang="tt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tt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tt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арта – тянет</a:t>
            </a:r>
          </a:p>
          <a:p>
            <a:pPr algn="just">
              <a:buNone/>
            </a:pPr>
            <a:r>
              <a:rPr lang="tt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тартып чыгара алмый –</a:t>
            </a:r>
          </a:p>
          <a:p>
            <a:pPr algn="just">
              <a:buNone/>
            </a:pPr>
            <a:r>
              <a:rPr lang="tt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вытянуть не может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Зульфия\Downloads\repka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700809"/>
            <a:ext cx="3713931" cy="39959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Зульфия\Downloads\шалкан 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" y="2441579"/>
            <a:ext cx="4038600" cy="2843204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27984" y="1600200"/>
            <a:ext cx="4258816" cy="4525963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Бабай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әбине чакыра.</a:t>
            </a:r>
          </a:p>
          <a:p>
            <a:pPr>
              <a:buNone/>
            </a:pPr>
            <a:r>
              <a:rPr lang="tt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Бабай шалкан артында, </a:t>
            </a:r>
          </a:p>
          <a:p>
            <a:pPr>
              <a:buNone/>
            </a:pPr>
            <a:r>
              <a:rPr lang="tt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әби бабай артында тарталар, тарталар – тартып чыгара алмыйлар.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067944" y="1600200"/>
            <a:ext cx="4618856" cy="4525963"/>
          </a:xfrm>
        </p:spPr>
        <p:txBody>
          <a:bodyPr/>
          <a:lstStyle/>
          <a:p>
            <a:pPr>
              <a:buNone/>
            </a:pPr>
            <a:r>
              <a:rPr lang="tt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Әби кызны чакыра.</a:t>
            </a:r>
          </a:p>
          <a:p>
            <a:pPr>
              <a:buNone/>
            </a:pPr>
            <a:r>
              <a:rPr lang="tt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Кыз алдында әби, әби </a:t>
            </a:r>
          </a:p>
          <a:p>
            <a:pPr>
              <a:buNone/>
            </a:pPr>
            <a:r>
              <a:rPr lang="tt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tt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лдында бабай,  бабай </a:t>
            </a:r>
          </a:p>
          <a:p>
            <a:pPr>
              <a:buNone/>
            </a:pPr>
            <a:r>
              <a:rPr lang="tt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алдында  шалкан -  тарталар, </a:t>
            </a:r>
          </a:p>
          <a:p>
            <a:pPr>
              <a:buNone/>
            </a:pPr>
            <a:r>
              <a:rPr lang="tt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тарталар  – тартып чыгара </a:t>
            </a:r>
          </a:p>
          <a:p>
            <a:pPr>
              <a:buNone/>
            </a:pPr>
            <a:r>
              <a:rPr lang="tt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алмыйлар.</a:t>
            </a:r>
            <a:endParaRPr lang="ru-RU" dirty="0"/>
          </a:p>
        </p:txBody>
      </p:sp>
      <p:pic>
        <p:nvPicPr>
          <p:cNvPr id="5122" name="Picture 2" descr="C:\Users\Зульфия\Downloads\шалкан 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348880"/>
            <a:ext cx="3384376" cy="28083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4008" y="1628800"/>
            <a:ext cx="4176464" cy="4525963"/>
          </a:xfrm>
        </p:spPr>
        <p:txBody>
          <a:bodyPr/>
          <a:lstStyle/>
          <a:p>
            <a:pPr>
              <a:buNone/>
            </a:pPr>
            <a:r>
              <a:rPr lang="tt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Кыз этне чакыра.</a:t>
            </a:r>
            <a:r>
              <a:rPr lang="tt-RU" dirty="0" smtClean="0"/>
              <a:t> </a:t>
            </a:r>
            <a:r>
              <a:rPr lang="tt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Бабай</a:t>
            </a:r>
          </a:p>
          <a:p>
            <a:pPr>
              <a:buNone/>
            </a:pPr>
            <a:r>
              <a:rPr lang="tt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шалкан артында, әби </a:t>
            </a:r>
          </a:p>
          <a:p>
            <a:pPr>
              <a:buNone/>
            </a:pPr>
            <a:r>
              <a:rPr lang="tt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бабай артында, кыз әби </a:t>
            </a:r>
          </a:p>
          <a:p>
            <a:pPr>
              <a:buNone/>
            </a:pPr>
            <a:r>
              <a:rPr lang="tt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артында, эт кыз артында</a:t>
            </a:r>
          </a:p>
          <a:p>
            <a:pPr>
              <a:buNone/>
            </a:pPr>
            <a:r>
              <a:rPr lang="tt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тарталар, тарталар – </a:t>
            </a:r>
          </a:p>
          <a:p>
            <a:pPr>
              <a:buNone/>
            </a:pPr>
            <a:r>
              <a:rPr lang="tt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тартып чыгара алмыйлар.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6146" name="Picture 2" descr="C:\Users\Зульфия\Downloads\шалкан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420888"/>
            <a:ext cx="4125203" cy="30732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355976" y="1600200"/>
            <a:ext cx="4608512" cy="4525963"/>
          </a:xfrm>
        </p:spPr>
        <p:txBody>
          <a:bodyPr/>
          <a:lstStyle/>
          <a:p>
            <a:pPr>
              <a:buNone/>
            </a:pPr>
            <a:r>
              <a:rPr lang="tt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Эт песине чакыра. Песи </a:t>
            </a:r>
          </a:p>
          <a:p>
            <a:pPr>
              <a:buNone/>
            </a:pPr>
            <a:r>
              <a:rPr lang="tt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алдында эт,  эт алдында</a:t>
            </a:r>
          </a:p>
          <a:p>
            <a:pPr>
              <a:buNone/>
            </a:pPr>
            <a:r>
              <a:rPr lang="tt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кыз,   кыз алдында әби, әби </a:t>
            </a:r>
          </a:p>
          <a:p>
            <a:pPr>
              <a:buNone/>
            </a:pPr>
            <a:r>
              <a:rPr lang="tt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алдында бабай,  бабай </a:t>
            </a:r>
          </a:p>
          <a:p>
            <a:pPr>
              <a:buNone/>
            </a:pPr>
            <a:r>
              <a:rPr lang="tt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алдында шалкан    тарталар,</a:t>
            </a:r>
          </a:p>
          <a:p>
            <a:pPr>
              <a:buNone/>
            </a:pPr>
            <a:r>
              <a:rPr lang="tt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тарталар  – тартып чыгара </a:t>
            </a:r>
          </a:p>
          <a:p>
            <a:pPr>
              <a:buNone/>
            </a:pPr>
            <a:r>
              <a:rPr lang="tt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алмыйлар.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7170" name="Picture 2" descr="C:\Users\Зульфия\Downloads\шалкан 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348706"/>
            <a:ext cx="3826768" cy="3028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11960" y="1600200"/>
            <a:ext cx="4680520" cy="4525963"/>
          </a:xfrm>
        </p:spPr>
        <p:txBody>
          <a:bodyPr/>
          <a:lstStyle/>
          <a:p>
            <a:pPr>
              <a:buNone/>
            </a:pPr>
            <a:r>
              <a:rPr lang="tt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Песи тычканны чакыра.</a:t>
            </a:r>
          </a:p>
          <a:p>
            <a:pPr>
              <a:buNone/>
            </a:pPr>
            <a:r>
              <a:rPr lang="tt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Бабай  шалкан артында, әби </a:t>
            </a:r>
          </a:p>
          <a:p>
            <a:pPr>
              <a:buNone/>
            </a:pPr>
            <a:r>
              <a:rPr lang="tt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бабай артында, кыз әби </a:t>
            </a:r>
          </a:p>
          <a:p>
            <a:pPr>
              <a:buNone/>
            </a:pPr>
            <a:r>
              <a:rPr lang="tt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артында, эт кыз артында,</a:t>
            </a:r>
          </a:p>
          <a:p>
            <a:pPr>
              <a:buNone/>
            </a:pPr>
            <a:r>
              <a:rPr lang="tt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tt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еси эт артында, тычкан</a:t>
            </a:r>
          </a:p>
          <a:p>
            <a:pPr>
              <a:buNone/>
            </a:pPr>
            <a:r>
              <a:rPr lang="tt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песи артында   тарталар, </a:t>
            </a:r>
          </a:p>
          <a:p>
            <a:pPr>
              <a:buNone/>
            </a:pPr>
            <a:r>
              <a:rPr lang="tt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тарталар – тартып </a:t>
            </a:r>
          </a:p>
          <a:p>
            <a:pPr>
              <a:buNone/>
            </a:pPr>
            <a:r>
              <a:rPr lang="tt-RU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чыгаралар</a:t>
            </a:r>
            <a:r>
              <a:rPr lang="tt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 </a:t>
            </a:r>
            <a:endParaRPr lang="ru-RU" dirty="0" smtClean="0"/>
          </a:p>
          <a:p>
            <a:pPr>
              <a:buNone/>
            </a:pP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8194" name="Picture 2" descr="C:\Users\Зульфия\Downloads\шалкан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060848"/>
            <a:ext cx="3682752" cy="30243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Өй эше.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762872" cy="4525963"/>
          </a:xfrm>
        </p:spPr>
        <p:txBody>
          <a:bodyPr/>
          <a:lstStyle/>
          <a:p>
            <a:pPr>
              <a:buNone/>
            </a:pPr>
            <a:r>
              <a:rPr lang="tt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с. 26, 3 күн., с.27, 5 күн. (пис.)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228184" y="1600200"/>
            <a:ext cx="2458616" cy="4525963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202</Words>
  <Application>Microsoft Office PowerPoint</Application>
  <PresentationFormat>Экран (4:3)</PresentationFormat>
  <Paragraphs>49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«Шалкан» әкияте.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Өй эше.</vt:lpstr>
    </vt:vector>
  </TitlesOfParts>
  <Company>Krokoz™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Унсигезенче октябрь. Сыйныф эше.</dc:title>
  <dc:creator>Зульфия</dc:creator>
  <cp:lastModifiedBy>HP</cp:lastModifiedBy>
  <cp:revision>8</cp:revision>
  <dcterms:created xsi:type="dcterms:W3CDTF">2012-10-18T05:08:03Z</dcterms:created>
  <dcterms:modified xsi:type="dcterms:W3CDTF">2016-11-24T19:25:45Z</dcterms:modified>
</cp:coreProperties>
</file>