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6858000" cy="9144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3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494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AE2AC-9C7C-4B15-9E65-3CA5A3A37052}" type="datetimeFigureOut">
              <a:rPr lang="ru-RU" smtClean="0"/>
              <a:pPr/>
              <a:t>31.05.2015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1831A-F05D-411F-BE82-6C0F4DAD8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00A39-C2AB-4073-B7E1-B4818FFF199A}" type="datetimeFigureOut">
              <a:rPr lang="ru-RU" smtClean="0"/>
              <a:pPr/>
              <a:t>31.05.2015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C6382-58AC-472A-AAB7-FBD94A555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C6382-58AC-472A-AAB7-FBD94A555AF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E5DD-0D2A-487D-9385-3609CA1CA6D1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7A8E-C192-4243-A5F0-A52EDE5170FF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FEC1-9C00-4D2A-8AE5-3D1D8DFCE0DE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01AC-AD2A-47DD-8878-DA8E7EAA57DB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4D60F-5D85-46DE-B0AB-1CC034BCC490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859-753E-4A96-A1BA-075762AD832F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0867B-922D-4C30-884A-C1FBD9083C9D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09C8-B538-48B8-BD6A-518E8BDD7FF9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084D-7411-4E90-93C7-2096F35EA050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756-2FBA-434E-A4CE-078285400291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EBF19-B7D9-4B5B-A181-990031D0B431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78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flipH="1">
            <a:off x="296652" y="5532107"/>
            <a:ext cx="1998222" cy="3159144"/>
          </a:xfrm>
          <a:prstGeom prst="rect">
            <a:avLst/>
          </a:prstGeom>
        </p:spPr>
      </p:pic>
      <p:pic>
        <p:nvPicPr>
          <p:cNvPr id="7" name="Рисунок 6" descr="67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4561665" y="5148064"/>
            <a:ext cx="2296335" cy="37281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1F44-BC8C-47D1-9290-810179798ACD}" type="datetime1">
              <a:rPr lang="ru-RU" smtClean="0"/>
              <a:pPr/>
              <a:t>31.05.2015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846ED-89C9-4628-9C96-A6F9AAA00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8" y="2214546"/>
            <a:ext cx="59472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"/>
                <a:ea typeface="Times New Roman" pitchFamily="18" charset="0"/>
                <a:cs typeface="Times New Roman" pitchFamily="18" charset="0"/>
              </a:rPr>
              <a:t>Загадки для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92" y="2786050"/>
            <a:ext cx="2372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Многозначные слова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30" y="571472"/>
            <a:ext cx="3429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Обсуждали с ним эмиры </a:t>
            </a:r>
            <a:br>
              <a:rPr lang="ru-RU" dirty="0" smtClean="0"/>
            </a:br>
            <a:r>
              <a:rPr lang="ru-RU" dirty="0" smtClean="0"/>
              <a:t>Очень много важных дел,</a:t>
            </a:r>
            <a:br>
              <a:rPr lang="ru-RU" dirty="0" smtClean="0"/>
            </a:br>
            <a:r>
              <a:rPr lang="ru-RU" dirty="0" smtClean="0"/>
              <a:t>А когда внесли в квартиру,</a:t>
            </a:r>
            <a:br>
              <a:rPr lang="ru-RU" dirty="0" smtClean="0"/>
            </a:br>
            <a:r>
              <a:rPr lang="ru-RU" dirty="0" smtClean="0"/>
              <a:t>На него кто лег, кто сел.</a:t>
            </a:r>
            <a:br>
              <a:rPr lang="ru-RU" dirty="0" smtClean="0"/>
            </a:br>
            <a:r>
              <a:rPr lang="ru-RU" dirty="0" smtClean="0"/>
              <a:t>(диван)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Итальянская монета,</a:t>
            </a:r>
            <a:br>
              <a:rPr lang="ru-RU" dirty="0" smtClean="0"/>
            </a:br>
            <a:r>
              <a:rPr lang="ru-RU" dirty="0" smtClean="0"/>
              <a:t>Превращается в момент</a:t>
            </a:r>
            <a:br>
              <a:rPr lang="ru-RU" dirty="0" smtClean="0"/>
            </a:br>
            <a:r>
              <a:rPr lang="ru-RU" dirty="0" smtClean="0"/>
              <a:t>В вдохновляющий поэтов</a:t>
            </a:r>
            <a:br>
              <a:rPr lang="ru-RU" dirty="0" smtClean="0"/>
            </a:br>
            <a:r>
              <a:rPr lang="ru-RU" dirty="0" smtClean="0"/>
              <a:t>Музыкальный инструмент.</a:t>
            </a:r>
            <a:br>
              <a:rPr lang="ru-RU" dirty="0" smtClean="0"/>
            </a:br>
            <a:r>
              <a:rPr lang="ru-RU" dirty="0" smtClean="0"/>
              <a:t>(лира)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 они на листьях дыни,</a:t>
            </a:r>
            <a:br>
              <a:rPr lang="ru-RU" dirty="0" smtClean="0"/>
            </a:br>
            <a:r>
              <a:rPr lang="ru-RU" dirty="0" smtClean="0"/>
              <a:t>То прошли насквозь гранит,</a:t>
            </a:r>
            <a:br>
              <a:rPr lang="ru-RU" dirty="0" smtClean="0"/>
            </a:br>
            <a:r>
              <a:rPr lang="ru-RU" dirty="0" smtClean="0"/>
              <a:t>То в них кровь от страха стынет,</a:t>
            </a:r>
            <a:br>
              <a:rPr lang="ru-RU" dirty="0" smtClean="0"/>
            </a:br>
            <a:r>
              <a:rPr lang="ru-RU" dirty="0" smtClean="0"/>
              <a:t>То в них золото блестит.</a:t>
            </a:r>
            <a:br>
              <a:rPr lang="ru-RU" dirty="0" smtClean="0"/>
            </a:br>
            <a:r>
              <a:rPr lang="ru-RU" dirty="0" smtClean="0"/>
              <a:t>(жилы)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14554" y="571472"/>
            <a:ext cx="3429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Ими зоопарк украшен,</a:t>
            </a:r>
            <a:br>
              <a:rPr lang="ru-RU" dirty="0" smtClean="0"/>
            </a:br>
            <a:r>
              <a:rPr lang="ru-RU" dirty="0" smtClean="0"/>
              <a:t>Им в тетрадке нет конца,</a:t>
            </a:r>
            <a:br>
              <a:rPr lang="ru-RU" dirty="0" smtClean="0"/>
            </a:br>
            <a:r>
              <a:rPr lang="ru-RU" dirty="0" smtClean="0"/>
              <a:t>В них то лестничные марши,</a:t>
            </a:r>
            <a:br>
              <a:rPr lang="ru-RU" dirty="0" smtClean="0"/>
            </a:br>
            <a:r>
              <a:rPr lang="ru-RU" dirty="0" smtClean="0"/>
              <a:t>То горячие сердца.</a:t>
            </a:r>
            <a:br>
              <a:rPr lang="ru-RU" dirty="0" smtClean="0"/>
            </a:br>
            <a:r>
              <a:rPr lang="ru-RU" dirty="0" smtClean="0"/>
              <a:t>(клетки)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 в оркестре примостится,</a:t>
            </a:r>
            <a:br>
              <a:rPr lang="ru-RU" dirty="0" smtClean="0"/>
            </a:br>
            <a:r>
              <a:rPr lang="ru-RU" dirty="0" smtClean="0"/>
              <a:t>То на поле расцветет,</a:t>
            </a:r>
            <a:br>
              <a:rPr lang="ru-RU" dirty="0" smtClean="0"/>
            </a:br>
            <a:r>
              <a:rPr lang="ru-RU" dirty="0" smtClean="0"/>
              <a:t>То в бокале вспузырится,</a:t>
            </a:r>
            <a:br>
              <a:rPr lang="ru-RU" dirty="0" smtClean="0"/>
            </a:br>
            <a:r>
              <a:rPr lang="ru-RU" dirty="0" smtClean="0"/>
              <a:t>То вдруг сам себя побьет.</a:t>
            </a:r>
            <a:br>
              <a:rPr lang="ru-RU" dirty="0" smtClean="0"/>
            </a:br>
            <a:r>
              <a:rPr lang="ru-RU" dirty="0" smtClean="0"/>
              <a:t>(колокольчик)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 она поет побудку,</a:t>
            </a:r>
            <a:br>
              <a:rPr lang="ru-RU" dirty="0" smtClean="0"/>
            </a:br>
            <a:r>
              <a:rPr lang="ru-RU" dirty="0" smtClean="0"/>
              <a:t>То по ней вода течет,</a:t>
            </a:r>
            <a:br>
              <a:rPr lang="ru-RU" dirty="0" smtClean="0"/>
            </a:br>
            <a:r>
              <a:rPr lang="ru-RU" dirty="0" smtClean="0"/>
              <a:t>Вылететь в нее – не шутка,</a:t>
            </a:r>
            <a:br>
              <a:rPr lang="ru-RU" dirty="0" smtClean="0"/>
            </a:br>
            <a:r>
              <a:rPr lang="ru-RU" dirty="0" smtClean="0"/>
              <a:t>А совсем наоборот.</a:t>
            </a:r>
            <a:br>
              <a:rPr lang="ru-RU" dirty="0" smtClean="0"/>
            </a:br>
            <a:r>
              <a:rPr lang="ru-RU" dirty="0" smtClean="0"/>
              <a:t>(труба)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7430" y="785786"/>
            <a:ext cx="3429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Страсть на «цифру» два похожа,</a:t>
            </a:r>
            <a:br>
              <a:rPr lang="ru-RU" dirty="0" smtClean="0"/>
            </a:br>
            <a:r>
              <a:rPr lang="ru-RU" dirty="0" smtClean="0"/>
              <a:t>Любит плавать и нырять,</a:t>
            </a:r>
            <a:br>
              <a:rPr lang="ru-RU" dirty="0" smtClean="0"/>
            </a:br>
            <a:r>
              <a:rPr lang="ru-RU" dirty="0" smtClean="0"/>
              <a:t>И с готовностью поможет</a:t>
            </a:r>
            <a:br>
              <a:rPr lang="ru-RU" dirty="0" smtClean="0"/>
            </a:br>
            <a:r>
              <a:rPr lang="ru-RU" dirty="0" smtClean="0"/>
              <a:t>Груз спустить или поднять.</a:t>
            </a:r>
            <a:br>
              <a:rPr lang="ru-RU" dirty="0" smtClean="0"/>
            </a:br>
            <a:r>
              <a:rPr lang="ru-RU" dirty="0" smtClean="0"/>
              <a:t>(лебедка)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 железной есть дороги,</a:t>
            </a:r>
            <a:br>
              <a:rPr lang="ru-RU" dirty="0" smtClean="0"/>
            </a:br>
            <a:r>
              <a:rPr lang="ru-RU" dirty="0" smtClean="0"/>
              <a:t>У метро и у куста,</a:t>
            </a:r>
            <a:br>
              <a:rPr lang="ru-RU" dirty="0" smtClean="0"/>
            </a:br>
            <a:r>
              <a:rPr lang="ru-RU" dirty="0" smtClean="0"/>
              <a:t>Ходят там и птичьи ноги,</a:t>
            </a:r>
            <a:br>
              <a:rPr lang="ru-RU" dirty="0" smtClean="0"/>
            </a:br>
            <a:r>
              <a:rPr lang="ru-RU" dirty="0" smtClean="0"/>
              <a:t>И по рельсам поезда.</a:t>
            </a:r>
            <a:br>
              <a:rPr lang="ru-RU" dirty="0" smtClean="0"/>
            </a:br>
            <a:r>
              <a:rPr lang="ru-RU" dirty="0" smtClean="0"/>
              <a:t>(ветка)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Сразу в несколько орудий</a:t>
            </a:r>
            <a:br>
              <a:rPr lang="ru-RU" dirty="0" smtClean="0"/>
            </a:br>
            <a:r>
              <a:rPr lang="ru-RU" dirty="0" smtClean="0"/>
              <a:t>Может во врага стрелять,</a:t>
            </a:r>
            <a:br>
              <a:rPr lang="ru-RU" dirty="0" smtClean="0"/>
            </a:br>
            <a:r>
              <a:rPr lang="ru-RU" dirty="0" smtClean="0"/>
              <a:t>А зимой в квартире будет</a:t>
            </a:r>
            <a:br>
              <a:rPr lang="ru-RU" dirty="0" smtClean="0"/>
            </a:br>
            <a:r>
              <a:rPr lang="ru-RU" dirty="0" smtClean="0"/>
              <a:t>Печку людям заменять.</a:t>
            </a:r>
            <a:br>
              <a:rPr lang="ru-RU" dirty="0" smtClean="0"/>
            </a:br>
            <a:r>
              <a:rPr lang="ru-RU" dirty="0" smtClean="0"/>
              <a:t>(батарея)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30" y="928662"/>
            <a:ext cx="3429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Хоть она – большая кошка</a:t>
            </a:r>
            <a:br>
              <a:rPr lang="ru-RU" dirty="0" smtClean="0"/>
            </a:br>
            <a:r>
              <a:rPr lang="ru-RU" dirty="0" smtClean="0"/>
              <a:t>И охотится в тайге,</a:t>
            </a:r>
            <a:br>
              <a:rPr lang="ru-RU" dirty="0" smtClean="0"/>
            </a:br>
            <a:r>
              <a:rPr lang="ru-RU" dirty="0" smtClean="0"/>
              <a:t>Ей бежит, меняя ножки,</a:t>
            </a:r>
            <a:br>
              <a:rPr lang="ru-RU" dirty="0" smtClean="0"/>
            </a:br>
            <a:r>
              <a:rPr lang="ru-RU" dirty="0" smtClean="0"/>
              <a:t>Жеребенок по траве.</a:t>
            </a:r>
            <a:br>
              <a:rPr lang="ru-RU" dirty="0" smtClean="0"/>
            </a:br>
            <a:r>
              <a:rPr lang="ru-RU" dirty="0" smtClean="0"/>
              <a:t>(рысь)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нее дымок струится,</a:t>
            </a:r>
            <a:br>
              <a:rPr lang="ru-RU" dirty="0" smtClean="0"/>
            </a:br>
            <a:r>
              <a:rPr lang="ru-RU" dirty="0" smtClean="0"/>
              <a:t>Мотоцикл ее везет,</a:t>
            </a:r>
            <a:br>
              <a:rPr lang="ru-RU" dirty="0" smtClean="0"/>
            </a:br>
            <a:r>
              <a:rPr lang="ru-RU" dirty="0" smtClean="0"/>
              <a:t>В ней младенцу крепче спится,</a:t>
            </a:r>
            <a:br>
              <a:rPr lang="ru-RU" dirty="0" smtClean="0"/>
            </a:br>
            <a:r>
              <a:rPr lang="ru-RU" dirty="0" smtClean="0"/>
              <a:t>А маляр наверх ползет.</a:t>
            </a:r>
            <a:br>
              <a:rPr lang="ru-RU" dirty="0" smtClean="0"/>
            </a:br>
            <a:r>
              <a:rPr lang="ru-RU" dirty="0" smtClean="0"/>
              <a:t>(люлька)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Может быть мужским и женским,</a:t>
            </a:r>
            <a:br>
              <a:rPr lang="ru-RU" dirty="0" smtClean="0"/>
            </a:br>
            <a:r>
              <a:rPr lang="ru-RU" dirty="0" smtClean="0"/>
              <a:t>Только, судя по всему,</a:t>
            </a:r>
            <a:br>
              <a:rPr lang="ru-RU" dirty="0" smtClean="0"/>
            </a:br>
            <a:r>
              <a:rPr lang="ru-RU" dirty="0" smtClean="0"/>
              <a:t>Это безразлично, если</a:t>
            </a:r>
            <a:br>
              <a:rPr lang="ru-RU" dirty="0" smtClean="0"/>
            </a:br>
            <a:r>
              <a:rPr lang="ru-RU" dirty="0" smtClean="0"/>
              <a:t>Просто ходят по нему.</a:t>
            </a:r>
            <a:br>
              <a:rPr lang="ru-RU" dirty="0" smtClean="0"/>
            </a:br>
            <a:r>
              <a:rPr lang="ru-RU" dirty="0" smtClean="0"/>
              <a:t>(пол)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3116" y="714348"/>
            <a:ext cx="3429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Летом зеленел на грядке,</a:t>
            </a:r>
            <a:br>
              <a:rPr lang="ru-RU" dirty="0" smtClean="0"/>
            </a:br>
            <a:r>
              <a:rPr lang="ru-RU" dirty="0" smtClean="0"/>
              <a:t>Наземь осенью упал, </a:t>
            </a:r>
            <a:br>
              <a:rPr lang="ru-RU" dirty="0" smtClean="0"/>
            </a:br>
            <a:r>
              <a:rPr lang="ru-RU" dirty="0" smtClean="0"/>
              <a:t>Есть и в книжке, и в тетрадке,</a:t>
            </a:r>
            <a:br>
              <a:rPr lang="ru-RU" dirty="0" smtClean="0"/>
            </a:br>
            <a:r>
              <a:rPr lang="ru-RU" dirty="0" smtClean="0"/>
              <a:t>Даже музыку писал.</a:t>
            </a:r>
            <a:br>
              <a:rPr lang="ru-RU" dirty="0" smtClean="0"/>
            </a:br>
            <a:r>
              <a:rPr lang="ru-RU" dirty="0" smtClean="0"/>
              <a:t>(лист)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Без нее машину сложно</a:t>
            </a:r>
            <a:br>
              <a:rPr lang="ru-RU" dirty="0" smtClean="0"/>
            </a:br>
            <a:r>
              <a:rPr lang="ru-RU" dirty="0" smtClean="0"/>
              <a:t>От машины отличить,</a:t>
            </a:r>
            <a:br>
              <a:rPr lang="ru-RU" dirty="0" smtClean="0"/>
            </a:br>
            <a:r>
              <a:rPr lang="ru-RU" dirty="0" smtClean="0"/>
              <a:t>И ее, вдобавок, можно,</a:t>
            </a:r>
            <a:br>
              <a:rPr lang="ru-RU" dirty="0" smtClean="0"/>
            </a:br>
            <a:r>
              <a:rPr lang="ru-RU" dirty="0" smtClean="0"/>
              <a:t>От конверта отмочить.</a:t>
            </a:r>
            <a:br>
              <a:rPr lang="ru-RU" dirty="0" smtClean="0"/>
            </a:br>
            <a:r>
              <a:rPr lang="ru-RU" dirty="0" smtClean="0"/>
              <a:t>(марка)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Без него не сшить нам шубу,</a:t>
            </a:r>
            <a:br>
              <a:rPr lang="ru-RU" dirty="0" smtClean="0"/>
            </a:br>
            <a:r>
              <a:rPr lang="ru-RU" dirty="0" smtClean="0"/>
              <a:t>Пламя в кузне не раздуть,</a:t>
            </a:r>
            <a:br>
              <a:rPr lang="ru-RU" dirty="0" smtClean="0"/>
            </a:br>
            <a:r>
              <a:rPr lang="ru-RU" dirty="0" smtClean="0"/>
              <a:t>Скачут белки в нем по дубу,</a:t>
            </a:r>
            <a:br>
              <a:rPr lang="ru-RU" dirty="0" smtClean="0"/>
            </a:br>
            <a:r>
              <a:rPr lang="ru-RU" dirty="0" smtClean="0"/>
              <a:t>Мы ж берем, как флягу, в путь.</a:t>
            </a:r>
            <a:br>
              <a:rPr lang="ru-RU" dirty="0" smtClean="0"/>
            </a:br>
            <a:r>
              <a:rPr lang="ru-RU" dirty="0" smtClean="0"/>
              <a:t>(мех)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3116" y="714348"/>
            <a:ext cx="3429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Может хоть потоп устроить,</a:t>
            </a:r>
            <a:br>
              <a:rPr lang="ru-RU" dirty="0" smtClean="0"/>
            </a:br>
            <a:r>
              <a:rPr lang="ru-RU" dirty="0" smtClean="0"/>
              <a:t>Хоть в стакан воды налить,</a:t>
            </a:r>
            <a:br>
              <a:rPr lang="ru-RU" dirty="0" smtClean="0"/>
            </a:br>
            <a:r>
              <a:rPr lang="ru-RU" dirty="0" smtClean="0"/>
              <a:t>Стоэтажный дом построить,</a:t>
            </a:r>
            <a:br>
              <a:rPr lang="ru-RU" dirty="0" smtClean="0"/>
            </a:br>
            <a:r>
              <a:rPr lang="ru-RU" dirty="0" smtClean="0"/>
              <a:t>И состав остановить.</a:t>
            </a:r>
            <a:br>
              <a:rPr lang="ru-RU" dirty="0" smtClean="0"/>
            </a:br>
            <a:r>
              <a:rPr lang="ru-RU" dirty="0" smtClean="0"/>
              <a:t>(кран)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Есть она у чемодана</a:t>
            </a:r>
            <a:br>
              <a:rPr lang="ru-RU" dirty="0" smtClean="0"/>
            </a:br>
            <a:r>
              <a:rPr lang="ru-RU" dirty="0" smtClean="0"/>
              <a:t>И у школьницы любой,</a:t>
            </a:r>
            <a:br>
              <a:rPr lang="ru-RU" dirty="0" smtClean="0"/>
            </a:br>
            <a:r>
              <a:rPr lang="ru-RU" dirty="0" smtClean="0"/>
              <a:t>Есть у двери ресторана</a:t>
            </a:r>
            <a:br>
              <a:rPr lang="ru-RU" dirty="0" smtClean="0"/>
            </a:br>
            <a:r>
              <a:rPr lang="ru-RU" dirty="0" smtClean="0"/>
              <a:t>И у чашки </a:t>
            </a:r>
            <a:r>
              <a:rPr lang="ru-RU" dirty="0" err="1" smtClean="0"/>
              <a:t>голубой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(ручка)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Кто с него снимает кожу,</a:t>
            </a:r>
            <a:br>
              <a:rPr lang="ru-RU" dirty="0" smtClean="0"/>
            </a:br>
            <a:r>
              <a:rPr lang="ru-RU" dirty="0" smtClean="0"/>
              <a:t>Будет в три ручья реветь,</a:t>
            </a:r>
            <a:br>
              <a:rPr lang="ru-RU" dirty="0" smtClean="0"/>
            </a:br>
            <a:r>
              <a:rPr lang="ru-RU" dirty="0" smtClean="0"/>
              <a:t>Без него стрела не сможет</a:t>
            </a:r>
            <a:br>
              <a:rPr lang="ru-RU" dirty="0" smtClean="0"/>
            </a:br>
            <a:r>
              <a:rPr lang="ru-RU" dirty="0" smtClean="0"/>
              <a:t>До мишени долететь.</a:t>
            </a:r>
            <a:br>
              <a:rPr lang="ru-RU" dirty="0" smtClean="0"/>
            </a:br>
            <a:r>
              <a:rPr lang="ru-RU" dirty="0" smtClean="0"/>
              <a:t>(лук)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3116" y="642910"/>
            <a:ext cx="3429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Продырявят все листочки,</a:t>
            </a:r>
            <a:br>
              <a:rPr lang="ru-RU" dirty="0" smtClean="0"/>
            </a:br>
            <a:r>
              <a:rPr lang="ru-RU" dirty="0" smtClean="0"/>
              <a:t>Все цветочки обгрызут</a:t>
            </a:r>
            <a:br>
              <a:rPr lang="ru-RU" dirty="0" smtClean="0"/>
            </a:br>
            <a:r>
              <a:rPr lang="ru-RU" dirty="0" smtClean="0"/>
              <a:t>И по рытвинам да кочкам,</a:t>
            </a:r>
            <a:br>
              <a:rPr lang="ru-RU" dirty="0" smtClean="0"/>
            </a:br>
            <a:r>
              <a:rPr lang="ru-RU" dirty="0" smtClean="0"/>
              <a:t>Пушку в битву повезут.</a:t>
            </a:r>
            <a:br>
              <a:rPr lang="ru-RU" dirty="0" smtClean="0"/>
            </a:br>
            <a:r>
              <a:rPr lang="ru-RU" dirty="0" smtClean="0"/>
              <a:t>(гусеницы)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них духи храниться рады,</a:t>
            </a:r>
            <a:br>
              <a:rPr lang="ru-RU" dirty="0" smtClean="0"/>
            </a:br>
            <a:r>
              <a:rPr lang="ru-RU" dirty="0" smtClean="0"/>
              <a:t>И пилюлям место есть,</a:t>
            </a:r>
            <a:br>
              <a:rPr lang="ru-RU" dirty="0" smtClean="0"/>
            </a:br>
            <a:r>
              <a:rPr lang="ru-RU" dirty="0" smtClean="0"/>
              <a:t>А в стакане лимонада</a:t>
            </a:r>
            <a:br>
              <a:rPr lang="ru-RU" dirty="0" smtClean="0"/>
            </a:br>
            <a:r>
              <a:rPr lang="ru-RU" dirty="0" smtClean="0"/>
              <a:t>Их так много, что не счесть.</a:t>
            </a:r>
            <a:br>
              <a:rPr lang="ru-RU" dirty="0" smtClean="0"/>
            </a:br>
            <a:r>
              <a:rPr lang="ru-RU" dirty="0" smtClean="0"/>
              <a:t>(пузырьки)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Есть он в двадцати полушках,</a:t>
            </a:r>
            <a:br>
              <a:rPr lang="ru-RU" dirty="0" smtClean="0"/>
            </a:br>
            <a:r>
              <a:rPr lang="ru-RU" dirty="0" smtClean="0"/>
              <a:t>Маленьком земли клочке,</a:t>
            </a:r>
            <a:br>
              <a:rPr lang="ru-RU" dirty="0" smtClean="0"/>
            </a:br>
            <a:r>
              <a:rPr lang="ru-RU" dirty="0" smtClean="0"/>
              <a:t>Есть на мордочке у хрюшки,</a:t>
            </a:r>
            <a:br>
              <a:rPr lang="ru-RU" dirty="0" smtClean="0"/>
            </a:br>
            <a:r>
              <a:rPr lang="ru-RU" dirty="0" smtClean="0"/>
              <a:t>В кассе, в банке, в кошельке.</a:t>
            </a:r>
            <a:br>
              <a:rPr lang="ru-RU" dirty="0" smtClean="0"/>
            </a:br>
            <a:r>
              <a:rPr lang="ru-RU" dirty="0" smtClean="0"/>
              <a:t>(пятачок)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30" y="714348"/>
            <a:ext cx="3429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Не боится бегемота,</a:t>
            </a:r>
            <a:br>
              <a:rPr lang="ru-RU" dirty="0" smtClean="0"/>
            </a:br>
            <a:r>
              <a:rPr lang="ru-RU" dirty="0" smtClean="0"/>
              <a:t>Но боится он лису.</a:t>
            </a:r>
            <a:br>
              <a:rPr lang="ru-RU" dirty="0" smtClean="0"/>
            </a:br>
            <a:r>
              <a:rPr lang="ru-RU" dirty="0" smtClean="0"/>
              <a:t>На него идет охота</a:t>
            </a:r>
            <a:br>
              <a:rPr lang="ru-RU" dirty="0" smtClean="0"/>
            </a:br>
            <a:r>
              <a:rPr lang="ru-RU" dirty="0" smtClean="0"/>
              <a:t>И в трамвае, и в лесу.</a:t>
            </a:r>
            <a:br>
              <a:rPr lang="ru-RU" dirty="0" smtClean="0"/>
            </a:br>
            <a:r>
              <a:rPr lang="ru-RU" dirty="0" smtClean="0"/>
              <a:t>(заяц)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 мужчин их нет ни разу,</a:t>
            </a:r>
            <a:br>
              <a:rPr lang="ru-RU" dirty="0" smtClean="0"/>
            </a:br>
            <a:r>
              <a:rPr lang="ru-RU" dirty="0" smtClean="0"/>
              <a:t>А у женщин часто две,</a:t>
            </a:r>
            <a:br>
              <a:rPr lang="ru-RU" dirty="0" smtClean="0"/>
            </a:br>
            <a:r>
              <a:rPr lang="ru-RU" dirty="0" smtClean="0"/>
              <a:t>Но порой и больше – сразу</a:t>
            </a:r>
            <a:br>
              <a:rPr lang="ru-RU" dirty="0" smtClean="0"/>
            </a:br>
            <a:r>
              <a:rPr lang="ru-RU" dirty="0" smtClean="0"/>
              <a:t>На ногах и голове.</a:t>
            </a:r>
            <a:br>
              <a:rPr lang="ru-RU" dirty="0" smtClean="0"/>
            </a:br>
            <a:r>
              <a:rPr lang="ru-RU" dirty="0" smtClean="0"/>
              <a:t>(шпильки)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Им болеть весьма опасно,</a:t>
            </a:r>
            <a:br>
              <a:rPr lang="ru-RU" dirty="0" smtClean="0"/>
            </a:br>
            <a:r>
              <a:rPr lang="ru-RU" dirty="0" smtClean="0"/>
              <a:t>Лучше уж поймать в реке,</a:t>
            </a:r>
            <a:br>
              <a:rPr lang="ru-RU" dirty="0" smtClean="0"/>
            </a:br>
            <a:r>
              <a:rPr lang="ru-RU" dirty="0" smtClean="0"/>
              <a:t>В ней зеленый он, а красным</a:t>
            </a:r>
            <a:br>
              <a:rPr lang="ru-RU" dirty="0" smtClean="0"/>
            </a:br>
            <a:r>
              <a:rPr lang="ru-RU" dirty="0" smtClean="0"/>
              <a:t>Станет только в кипятке.</a:t>
            </a:r>
            <a:br>
              <a:rPr lang="ru-RU" dirty="0" smtClean="0"/>
            </a:br>
            <a:r>
              <a:rPr lang="ru-RU" dirty="0" smtClean="0"/>
              <a:t>(рак)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54" y="500034"/>
            <a:ext cx="3429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Может напоить водою,</a:t>
            </a:r>
            <a:br>
              <a:rPr lang="ru-RU" dirty="0" smtClean="0"/>
            </a:br>
            <a:r>
              <a:rPr lang="ru-RU" dirty="0" smtClean="0"/>
              <a:t>Может гайку отвинтить,</a:t>
            </a:r>
            <a:br>
              <a:rPr lang="ru-RU" dirty="0" smtClean="0"/>
            </a:br>
            <a:r>
              <a:rPr lang="ru-RU" dirty="0" smtClean="0"/>
              <a:t>А еще замок откроет,</a:t>
            </a:r>
            <a:br>
              <a:rPr lang="ru-RU" dirty="0" smtClean="0"/>
            </a:br>
            <a:r>
              <a:rPr lang="ru-RU" dirty="0" smtClean="0"/>
              <a:t>Чтоб хозяев в дом впустить.</a:t>
            </a:r>
            <a:br>
              <a:rPr lang="ru-RU" dirty="0" smtClean="0"/>
            </a:br>
            <a:r>
              <a:rPr lang="ru-RU" dirty="0" smtClean="0"/>
              <a:t>(ключ)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Всяк рыбак о ней судачит</a:t>
            </a:r>
            <a:br>
              <a:rPr lang="ru-RU" dirty="0" smtClean="0"/>
            </a:br>
            <a:r>
              <a:rPr lang="ru-RU" dirty="0" smtClean="0"/>
              <a:t>С рыбаками у костра,</a:t>
            </a:r>
            <a:br>
              <a:rPr lang="ru-RU" dirty="0" smtClean="0"/>
            </a:br>
            <a:r>
              <a:rPr lang="ru-RU" dirty="0" smtClean="0"/>
              <a:t>В домино же это значит,</a:t>
            </a:r>
            <a:br>
              <a:rPr lang="ru-RU" dirty="0" smtClean="0"/>
            </a:br>
            <a:r>
              <a:rPr lang="ru-RU" dirty="0" smtClean="0"/>
              <a:t>Что закончилась игра.</a:t>
            </a:r>
            <a:br>
              <a:rPr lang="ru-RU" dirty="0" smtClean="0"/>
            </a:br>
            <a:r>
              <a:rPr lang="ru-RU" dirty="0" smtClean="0"/>
              <a:t>(рыба)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над нею руки моем </a:t>
            </a:r>
            <a:br>
              <a:rPr lang="ru-RU" dirty="0" smtClean="0"/>
            </a:br>
            <a:r>
              <a:rPr lang="ru-RU" dirty="0" smtClean="0"/>
              <a:t>И посуду губкой трем,</a:t>
            </a:r>
            <a:br>
              <a:rPr lang="ru-RU" dirty="0" smtClean="0"/>
            </a:br>
            <a:r>
              <a:rPr lang="ru-RU" dirty="0" smtClean="0"/>
              <a:t>А когда ее откроем,</a:t>
            </a:r>
            <a:br>
              <a:rPr lang="ru-RU" dirty="0" smtClean="0"/>
            </a:br>
            <a:r>
              <a:rPr lang="ru-RU" dirty="0" smtClean="0"/>
              <a:t>То жемчужину найдем.</a:t>
            </a:r>
            <a:br>
              <a:rPr lang="ru-RU" dirty="0" smtClean="0"/>
            </a:br>
            <a:r>
              <a:rPr lang="ru-RU" dirty="0" smtClean="0"/>
              <a:t>(раковина)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1678" y="500034"/>
            <a:ext cx="3429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ней и крот и лис жить хочет,</a:t>
            </a:r>
            <a:br>
              <a:rPr lang="ru-RU" dirty="0" smtClean="0"/>
            </a:br>
            <a:r>
              <a:rPr lang="ru-RU" dirty="0" smtClean="0"/>
              <a:t>Мышка свой хранит запас,</a:t>
            </a:r>
            <a:br>
              <a:rPr lang="ru-RU" dirty="0" smtClean="0"/>
            </a:br>
            <a:r>
              <a:rPr lang="ru-RU" dirty="0" smtClean="0"/>
              <a:t>А она зачем-то ночью</a:t>
            </a:r>
            <a:br>
              <a:rPr lang="ru-RU" dirty="0" smtClean="0"/>
            </a:br>
            <a:r>
              <a:rPr lang="ru-RU" dirty="0" smtClean="0"/>
              <a:t>К нам в курятник забралась.</a:t>
            </a:r>
            <a:br>
              <a:rPr lang="ru-RU" dirty="0" smtClean="0"/>
            </a:br>
            <a:r>
              <a:rPr lang="ru-RU" dirty="0" smtClean="0"/>
              <a:t>(норка)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Молча, он лежит в спортзале</a:t>
            </a:r>
            <a:br>
              <a:rPr lang="ru-RU" dirty="0" smtClean="0"/>
            </a:br>
            <a:r>
              <a:rPr lang="ru-RU" dirty="0" smtClean="0"/>
              <a:t>Для страховки на полу,</a:t>
            </a:r>
            <a:br>
              <a:rPr lang="ru-RU" dirty="0" smtClean="0"/>
            </a:br>
            <a:r>
              <a:rPr lang="ru-RU" dirty="0" smtClean="0"/>
              <a:t>Если ж вслух его сказали,</a:t>
            </a:r>
            <a:br>
              <a:rPr lang="ru-RU" dirty="0" smtClean="0"/>
            </a:br>
            <a:r>
              <a:rPr lang="ru-RU" dirty="0" smtClean="0"/>
              <a:t>Малыши стоят в углу.</a:t>
            </a:r>
            <a:br>
              <a:rPr lang="ru-RU" dirty="0" smtClean="0"/>
            </a:br>
            <a:r>
              <a:rPr lang="ru-RU" dirty="0" smtClean="0"/>
              <a:t>(мат)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них листочки спят на ветке,</a:t>
            </a:r>
            <a:br>
              <a:rPr lang="ru-RU" dirty="0" smtClean="0"/>
            </a:br>
            <a:r>
              <a:rPr lang="ru-RU" dirty="0" smtClean="0"/>
              <a:t>Чтоб весной раскрыться вновь,</a:t>
            </a:r>
            <a:br>
              <a:rPr lang="ru-RU" dirty="0" smtClean="0"/>
            </a:br>
            <a:r>
              <a:rPr lang="ru-RU" dirty="0" smtClean="0"/>
              <a:t>И они же в человеке</a:t>
            </a:r>
            <a:br>
              <a:rPr lang="ru-RU" dirty="0" smtClean="0"/>
            </a:br>
            <a:r>
              <a:rPr lang="ru-RU" dirty="0" smtClean="0"/>
              <a:t>Чистят и фильтруют кровь.</a:t>
            </a:r>
            <a:br>
              <a:rPr lang="ru-RU" dirty="0" smtClean="0"/>
            </a:br>
            <a:r>
              <a:rPr lang="ru-RU" dirty="0" smtClean="0"/>
              <a:t>(почки)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0306" y="571472"/>
            <a:ext cx="3429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ней и крот и лис жить хочет,</a:t>
            </a:r>
            <a:br>
              <a:rPr lang="ru-RU" dirty="0" smtClean="0"/>
            </a:br>
            <a:r>
              <a:rPr lang="ru-RU" dirty="0" smtClean="0"/>
              <a:t>Мышка свой хранит запас,</a:t>
            </a:r>
            <a:br>
              <a:rPr lang="ru-RU" dirty="0" smtClean="0"/>
            </a:br>
            <a:r>
              <a:rPr lang="ru-RU" dirty="0" smtClean="0"/>
              <a:t>А она зачем-то ночью</a:t>
            </a:r>
            <a:br>
              <a:rPr lang="ru-RU" dirty="0" smtClean="0"/>
            </a:br>
            <a:r>
              <a:rPr lang="ru-RU" dirty="0" smtClean="0"/>
              <a:t>К нам в курятник забралась.</a:t>
            </a:r>
            <a:br>
              <a:rPr lang="ru-RU" dirty="0" smtClean="0"/>
            </a:br>
            <a:r>
              <a:rPr lang="ru-RU" dirty="0" smtClean="0"/>
              <a:t>(норка)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Молча, он лежит в спортзале</a:t>
            </a:r>
            <a:br>
              <a:rPr lang="ru-RU" dirty="0" smtClean="0"/>
            </a:br>
            <a:r>
              <a:rPr lang="ru-RU" dirty="0" smtClean="0"/>
              <a:t>Для страховки на полу,</a:t>
            </a:r>
            <a:br>
              <a:rPr lang="ru-RU" dirty="0" smtClean="0"/>
            </a:br>
            <a:r>
              <a:rPr lang="ru-RU" dirty="0" smtClean="0"/>
              <a:t>Если ж вслух его сказали,</a:t>
            </a:r>
            <a:br>
              <a:rPr lang="ru-RU" dirty="0" smtClean="0"/>
            </a:br>
            <a:r>
              <a:rPr lang="ru-RU" dirty="0" smtClean="0"/>
              <a:t>Малыши стоят в углу.</a:t>
            </a:r>
            <a:br>
              <a:rPr lang="ru-RU" dirty="0" smtClean="0"/>
            </a:br>
            <a:r>
              <a:rPr lang="ru-RU" dirty="0" smtClean="0"/>
              <a:t>(мат)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них листочки спят на ветке,</a:t>
            </a:r>
            <a:br>
              <a:rPr lang="ru-RU" dirty="0" smtClean="0"/>
            </a:br>
            <a:r>
              <a:rPr lang="ru-RU" dirty="0" smtClean="0"/>
              <a:t>Чтоб весной раскрыться вновь,</a:t>
            </a:r>
            <a:br>
              <a:rPr lang="ru-RU" dirty="0" smtClean="0"/>
            </a:br>
            <a:r>
              <a:rPr lang="ru-RU" dirty="0" smtClean="0"/>
              <a:t>И они же в человеке</a:t>
            </a:r>
            <a:br>
              <a:rPr lang="ru-RU" dirty="0" smtClean="0"/>
            </a:br>
            <a:r>
              <a:rPr lang="ru-RU" dirty="0" smtClean="0"/>
              <a:t>Чистят и фильтруют кровь.</a:t>
            </a:r>
            <a:br>
              <a:rPr lang="ru-RU" dirty="0" smtClean="0"/>
            </a:br>
            <a:r>
              <a:rPr lang="ru-RU" dirty="0" smtClean="0"/>
              <a:t>(почки)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92" y="500034"/>
            <a:ext cx="3429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 полу она – о, ужас! –</a:t>
            </a:r>
            <a:br>
              <a:rPr lang="ru-RU" dirty="0" smtClean="0"/>
            </a:br>
            <a:r>
              <a:rPr lang="ru-RU" dirty="0" smtClean="0"/>
              <a:t>Дамы молят им помочь,</a:t>
            </a:r>
            <a:br>
              <a:rPr lang="ru-RU" dirty="0" smtClean="0"/>
            </a:br>
            <a:r>
              <a:rPr lang="ru-RU" dirty="0" smtClean="0"/>
              <a:t>А, включив компьютер, тут же</a:t>
            </a:r>
            <a:br>
              <a:rPr lang="ru-RU" dirty="0" smtClean="0"/>
            </a:br>
            <a:r>
              <a:rPr lang="ru-RU" dirty="0" smtClean="0"/>
              <a:t>Подружиться с ней не прочь.</a:t>
            </a:r>
            <a:br>
              <a:rPr lang="ru-RU" dirty="0" smtClean="0"/>
            </a:br>
            <a:r>
              <a:rPr lang="ru-RU" dirty="0" smtClean="0"/>
              <a:t>(мышка)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 и серп – совсем не братцы,</a:t>
            </a:r>
            <a:br>
              <a:rPr lang="ru-RU" dirty="0" smtClean="0"/>
            </a:br>
            <a:r>
              <a:rPr lang="ru-RU" dirty="0" smtClean="0"/>
              <a:t>Чуть похожи, что с того?</a:t>
            </a:r>
            <a:br>
              <a:rPr lang="ru-RU" dirty="0" smtClean="0"/>
            </a:br>
            <a:r>
              <a:rPr lang="ru-RU" dirty="0" smtClean="0"/>
              <a:t>Календарь вместит двенадцать,</a:t>
            </a:r>
            <a:br>
              <a:rPr lang="ru-RU" dirty="0" smtClean="0"/>
            </a:br>
            <a:r>
              <a:rPr lang="ru-RU" dirty="0" smtClean="0"/>
              <a:t>Небо только одного.</a:t>
            </a:r>
            <a:br>
              <a:rPr lang="ru-RU" dirty="0" smtClean="0"/>
            </a:br>
            <a:r>
              <a:rPr lang="ru-RU" dirty="0" smtClean="0"/>
              <a:t>(месяц)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 она одна вторая,</a:t>
            </a:r>
            <a:br>
              <a:rPr lang="ru-RU" dirty="0" smtClean="0"/>
            </a:br>
            <a:r>
              <a:rPr lang="ru-RU" dirty="0" smtClean="0"/>
              <a:t>То три пятых, то ее</a:t>
            </a:r>
            <a:br>
              <a:rPr lang="ru-RU" dirty="0" smtClean="0"/>
            </a:br>
            <a:r>
              <a:rPr lang="ru-RU" dirty="0" smtClean="0"/>
              <a:t>Барабанщик отбивает,</a:t>
            </a:r>
            <a:br>
              <a:rPr lang="ru-RU" dirty="0" smtClean="0"/>
            </a:br>
            <a:r>
              <a:rPr lang="ru-RU" dirty="0" smtClean="0"/>
              <a:t>То стреляет ей ружье.</a:t>
            </a:r>
            <a:br>
              <a:rPr lang="ru-RU" dirty="0" smtClean="0"/>
            </a:br>
            <a:r>
              <a:rPr lang="ru-RU" dirty="0" smtClean="0"/>
              <a:t>(дробь)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ebca9fa58f28cd245cdd93458c8d47bbe6cd6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77</Words>
  <Application>Microsoft Office PowerPoint</Application>
  <PresentationFormat>Экран (4:3)</PresentationFormat>
  <Paragraphs>15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User</cp:lastModifiedBy>
  <cp:revision>9</cp:revision>
  <dcterms:created xsi:type="dcterms:W3CDTF">2012-06-11T14:33:47Z</dcterms:created>
  <dcterms:modified xsi:type="dcterms:W3CDTF">2015-05-31T10:35:48Z</dcterms:modified>
</cp:coreProperties>
</file>