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B2357-714C-4803-B689-254BFADC5364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CA855-E27B-4EA6-BB90-5270E35EE19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428759"/>
          </a:xfrm>
        </p:spPr>
        <p:txBody>
          <a:bodyPr>
            <a:norm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Үзең турында сөйлә.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857364"/>
            <a:ext cx="7500990" cy="3781436"/>
          </a:xfrm>
        </p:spPr>
        <p:txBody>
          <a:bodyPr/>
          <a:lstStyle/>
          <a:p>
            <a:pPr algn="l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Минем исемем  .... , фамилиям  ....  .</a:t>
            </a:r>
          </a:p>
          <a:p>
            <a:pPr algn="l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Миңа  ....  яш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Мин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укучы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Мин Казан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шәһәрендә яшим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Кыш ел фасылы.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Декабрь,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гыйнвар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февраль – кыш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айлары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Кыш к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өне көннәр салкын. Кар ява.  Юлларны кар каплый, елгаларны боз каплый.  Кыш көне Яңа ел бәйрәме була.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Ял итәбез.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яхшы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укучы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яхшы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укучы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Аның укуы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яхшы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Аннан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үрнәк алыгыз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Кәрия, Зәкәрия коммая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Кәрия, Зәкәрия коммая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Кәри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комма,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Зәкәр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комма,</a:t>
            </a: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Зәкәрия коммая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яхшы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җырлаучы,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яхшы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җырлаучы,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Аның җырлавы яхшы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—</a:t>
            </a: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Аннан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үрнәк алыгыз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Кәрия, Зәкәрия коммая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Кәрия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, Зәкәрия коммая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Кәри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комма,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Зәкәр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комма,</a:t>
            </a: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Зәкәрия коммая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Гаиләң турында сөй</a:t>
            </a:r>
            <a:r>
              <a:rPr lang="tt-RU" dirty="0" smtClean="0"/>
              <a:t>лә.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Минем гаиләм  ...  (зур, кечкенә, зур түгел).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Гаиләмдә  ...   (ике, өч, дүрт)  кеше.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Бу -  ....  (әтием, әнием, апам, сеңлем, абыем, энем, әбием, бабаем). Безнең гаиләбез бик дус.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Мәктәбең турында сөйлә.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t-RU" dirty="0" smtClean="0"/>
              <a:t>   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Мин – укучы. Мин 52нче (илле икенче)  гимназиядә, 2нче  ...  (А, Б, В, Г) сыйныфында укыйм.  Мәктәбебез зур һәм матур. Безнең укытучыбыз  -   ......  .   Татар теленнән  Зөлфия Шамиловна укыта.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Дустың турында сөйлә.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Минем дустым бар. Аның исеме  ....,  фамилиясе  .... . Аңа  ...   яш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Ул укучы. Дустым  ....   сыйныфта укый.  Ул яхшы укучы.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Казан турында сөйлә.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Мин Казанда яшим. Казан  - Татарстанның башкаласы. Казан зур, матур шәһәр. Казанда Идел, Казансу елгалары бар. Казан минем туган шәһәрем.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Татар теле дәресендә.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Татар теле дәресе атнага 5 тапкыр була.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3 дәрес татар теле, 2 дәрес уку. Татар теленнән Зөлфия Шамиловна укыта. Дәрестә без укыйбыз, язабыз, сүзләр өйрәнәбез, тәрҗемә итәбез.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Яз ел фасылы.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Март, апрел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май – яз айлары. Яз көне кар эри, тамчы тама, гөрләвекләр ага, кояш җылыта, кошлар кайта, кешеләр шатлана. Мин язны яратам.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 ел фасылы.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Июнь, июль, август – җәй айлары. Җәй кояшлы, җылы була. Җәй көне көннәр озын, төннәр кыска. Җәй көне мин ял итәм. Мин җәйне яратам.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Көз ел фасылы.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Сентябр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октябрь, ноябрь – көз айлары. Көз көне көннәр кыска, төннәр озын  була. Яңгырлар ява. Кошлар китә. Мәктәпләрдә укулар башлана.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447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Үзең турында сөйлә.</vt:lpstr>
      <vt:lpstr>Гаиләң турында сөйлә.</vt:lpstr>
      <vt:lpstr>Мәктәбең турында сөйлә.</vt:lpstr>
      <vt:lpstr>Дустың турында сөйлә.</vt:lpstr>
      <vt:lpstr>Казан турында сөйлә.</vt:lpstr>
      <vt:lpstr>Татар теле дәресендә.</vt:lpstr>
      <vt:lpstr>Яз ел фасылы.</vt:lpstr>
      <vt:lpstr>Җәй ел фасылы.</vt:lpstr>
      <vt:lpstr>Көз ел фасылы.</vt:lpstr>
      <vt:lpstr>Кыш ел фасылы.</vt:lpstr>
      <vt:lpstr>Ял итәбез.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Үзең турында сөйлә.</dc:title>
  <dc:creator>User</dc:creator>
  <cp:lastModifiedBy>User</cp:lastModifiedBy>
  <cp:revision>7</cp:revision>
  <dcterms:created xsi:type="dcterms:W3CDTF">2012-04-09T05:53:32Z</dcterms:created>
  <dcterms:modified xsi:type="dcterms:W3CDTF">2012-04-09T06:57:02Z</dcterms:modified>
</cp:coreProperties>
</file>