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3"/>
  </p:notesMasterIdLst>
  <p:sldIdLst>
    <p:sldId id="256" r:id="rId2"/>
    <p:sldId id="266" r:id="rId3"/>
    <p:sldId id="275" r:id="rId4"/>
    <p:sldId id="268" r:id="rId5"/>
    <p:sldId id="279" r:id="rId6"/>
    <p:sldId id="280" r:id="rId7"/>
    <p:sldId id="281" r:id="rId8"/>
    <p:sldId id="282" r:id="rId9"/>
    <p:sldId id="283" r:id="rId10"/>
    <p:sldId id="269" r:id="rId11"/>
    <p:sldId id="274" r:id="rId12"/>
  </p:sldIdLst>
  <p:sldSz cx="9144000" cy="6858000" type="screen4x3"/>
  <p:notesSz cx="6761163" cy="9942513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0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EADF5-3E70-4499-92B5-642EABB76FFD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30DB2-D3B0-4DA4-8608-D5067C9CEE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774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388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466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80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9177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2727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9329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0830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7677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065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742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6567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489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3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0532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058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710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5661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0908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572560" cy="121444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107257" y="5661248"/>
            <a:ext cx="6786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Проект  выполнила : Щадилова А.Ю.</a:t>
            </a:r>
          </a:p>
          <a:p>
            <a:r>
              <a:rPr lang="ru-RU" dirty="0" smtClean="0"/>
              <a:t>               </a:t>
            </a:r>
            <a:endParaRPr lang="ru-RU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18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                                                           ­ </a:t>
            </a:r>
          </a:p>
        </p:txBody>
      </p:sp>
      <p:sp>
        <p:nvSpPr>
          <p:cNvPr id="10244" name="AutoShape 4" descr="data:image/jpeg;base64,/9j/4AAQSkZJRgABAQAAAQABAAD/2wBDAAkGBwgHBgkIBwgKCgkLDRYPDQwMDRsUFRAWIB0iIiAdHx8kKDQsJCYxJx8fLT0tMTU3Ojo6Iys/RD84QzQ5Ojf/2wBDAQoKCg0MDRoPDxo3JR8lNzc3Nzc3Nzc3Nzc3Nzc3Nzc3Nzc3Nzc3Nzc3Nzc3Nzc3Nzc3Nzc3Nzc3Nzc3Nzc3Nzf/wAARCACrAHIDASIAAhEBAxEB/8QAHAABAAICAwEAAAAAAAAAAAAAAAQHBQYBAggD/8QARxAAAQMDAgIGBgQLBQkAAAAAAQACAwQFERIhBjEHE0FRcYEUImGRocEVMlLRCCNCcpKio7Gys9IWJCZigiUzNENjZHN0wv/EABgBAQEBAQEAAAAAAAAAAAAAAAABAgME/8QAHxEBAQABBAMBAQAAAAAAAAAAAAERAhIxQQMhIhMj/9oADAMBAAIRAxEAPwC7pn6GF3coz6pwacNAODjdSJ4+tj05I8F0bTsx6wycoPmJngjOHDA25Hs3+Kh3Cd+KfU3LTVN5dgAJ+SyDqduPUyN99ycqNXMZ19BHgYdUHPtxG/7kH2FSdQYWDVvnfyUKtqTJPQFrdxOT9bn+Lf8Aesi6BjsnBB35EqBc4Gs9FkOTipjB7NidPzQSTNNI+PqWgN1DXq54XUkOvDR+UynPuLh/SpLIY2HLBgqLTDXda2TIIayOLwI1OP8AGEE8clAnz9N0nd6NPn9KJT1Ckw68w/5KaT4uZ9yCaoMhJvcAHIU0mfNzPuU5QWkOvL+9lM39Zzv6UE5ERAREQEREBQK5pdcLdj8mR7v2bh81PUKoI+lKMf8ATlOP0fvQTVBuwzTxf+zD/MapyhXYhtKxx7KiH+Y1BMzsoVtA6+4PH5dTv5MY35LG8QcYWPh6ZlPc6zRUPbrELI3Pdp3wSANhsdyovBvFtlvrqinoKvNUZJJjDI0teWF2xAPMYLeXLKLitqUFm95l/wAtMz4ud/Sp2Vj4NRvVY4/U6iFo8cyE/vCIyCgQj/bdSf8Atof4pFPUGk9a5VzvsmOMeTdX/wBIJyIiAiIgIiICx1QCb5Rdwp5z+tEsioLjqvUY+zTO+Lm/cgnLH3z/AIAf+eD+axdL/faCwUYqrlKWMc4MaGtLnOd3ABaLfulS0GidHS0VbLIXNLS5rWtBDgdzkns7kWRW9/ppbpxPdJrlNMKn0uSNrj6wa1riG+Ax2e1deHaevtPEtqrKWR5La2GN7Awty1zg13iCCvpPf5LzdLnXS0zaY1Uhc1jDqGzWjYnyKylvvlNbaygq7jBLLFDMHdVGRqPaD2DY7+S811a5rw9s0ab48r+AUGEn6ZrG526iF3xkHyCxNs464buLGmK6QxPd/wAuozE7P+rn5LJ0jmy3Wrnje18ToIWtc05BwZO3zXpeHDJKDbzqqrl7KkD9lGpyhW9gbJWu+3UE/qtHyQTUREBERAREPJBq3HHGVLwtTMbpE9fOD1FODjPtcewfv9+NTi45uRuEMzxSmUQBs7GsIa0k7N5k5G2d+1OlrhWKqqheX3ikoy+MQ9XWO0h5aCQGnwzsqqoqupgqg30ulYCdWt7nBrfHAPs7FnXLdPzy6ePbn6ZviviW6Xy4n6VlZmBzgyGIaWRg8sDJOSMbkrCzO6yHI5D9+VGdIDI6SWsimcGAu0lxIAOOZG/Zv4L7wtFTT6I3j8Y7QD3EnC3OPa3HSx6ez0dP0bOq56Rkz44H1QDnaXA4JBDsHBxge3ZQ6/hxrOj6OtkpDDW5ZNIHS9Y7TnG5wBjS7kO881nukktoOBKmmY/TEerp8jsaXAfuWQtY+meBoGuOfSKDQQOx2jHvBC5495XN2KbGYWHbC3vok4upLS6rtt2nbT080okgmecNa4jBaT2DYY9ue8LQ6knqzq55wVFp4Kl1LLUsp5n07H6HzNjJax2M4JGw2IO/eutZ5enor/Z545ZILpRSMiGZC2dpDRz332Xz4duFPcqSaemmbIw1MnLsGrbI5jbBXmmyRxVtxiDjHJFH6xxgjPYrb6NGVT7/ACup5g2kip9M0RGxyTpA7t8n39643ySa9rX5XZvWkiBF0cRERAREQU7+EU/FDYo++eV3uaB81SJO6uX8Itx67h5udtNSSPOJUw5VqOWn6/5vzC2jhKmfPE8gAiJskrge0NA5eePctVB2f4fNWZ0ZUTp7PcpwA9rw6EsxvjnqHfvjl3eSWrG09LFSRwsGFpcH1LAWjckbn5KZ0V1bW8DUwEmsRSStBz2a3Hn4FYTpQqnz8LWx8btT5J2O3Gzx1biRkbfNSOiqribwk5mmYtZVSAsZG55acg4IHj3Ln062fzjQb40R19WxoIaJ3gDuGThXD0IRtbwW6QfWkrJsnwOn5KoeL6hsnENyw5uDKHCMbFgLeRHMHYnzVv8AQeT/AGFbkcqyfH6S6dOWrhl+MuEY75TdbS9XFWxNPVHAaHEkfWIGeQPs3XfgThyXh+2yNrHMfWVD9cpYchu2A0Ht+8lbOixtmcm/Vt29CIi0wIiICIiCkPwi3f36wjuiqD8Y1TZXrPing+z8UiD6XpzI6DIje1xaQDjI88Ba2/oa4QeP9xVh2OYqXBFjzg0Z1DIGw5+KsDgvjZlktDbfUWl08THSOFTBOA46jnGkgd+OaxHH1rtvDvFVbaaCneaeEsGp8pLt2hxznPf2LHwNDIiyNurb2K4yrN8S8Uy3y3W+glomUgpsOZMybW57g3SM+qMc1DtHEt4t9tqKC1Tx07JZjJK7qtT9RDRtnbGGjmFjJKeSWFjwGkhv1STuF2jYY2gSk6n7kd6YdN3xh8pnVT651XV1MtTJLhr3vHPuXoHoPH+BmY5elzY96oUygODRsFZXRpxt9AMZbbg0G3yPyJBzhceZPe39yVzs9LwRcNIcAQcg7grlRkREQEREBERAXB5LlEHnHjrh65X/AKU7lQ0NM90888ZDi06WR9WwdYT9kYPiRgbqBxPw8eF+IZ7SZTLGxrHxyO2L2uHMjs3Dh5L03obq1YGrlnG6qfp3tTRBbrzEz8br9ElcPsEOc0+RDh/qVizlU1OT1TABsNlKPDt+rbeLpQWupqKJpcx0kLQ7BHP1QdRHtAUFvWMaMF2521fVO/L2L0twAyFvBdm9HA6t1Ix+3eRk+eSVa1biPLzdTZSHghwOC1wwQfaOzwWVp8vc1g5FwaAfHCszp2paZlTZahsTGzu68Oe0YLgNHPvxnbxK0ThahdceILXSNOHSVcRd+a1wc74AqdLHpiFumJg5YaNvJfRcBcqOYiIgIiICIiAiIgLS+l6mNTwHXYbkxPik8MSNz8MrdFGuFKyuoZ6WVodHNG5jgRkYIwg8sMwWb4I5EFXv0NTul4HgiecugnmjxnOkay4D3OCocxS0b301SMTQkxyjuc04PxBVz9BBeeGrkXkkfSLtOe7qo/nlWt6uGK6enNFVYWlx16Kn1fZmLdal0cu/xrZe7rnD9m5bH+ED/d66xVbgXNdFPHpbjOcxn71D6MuDr3cKi1cQSCmpbeyQTMDnuMsjQexuMAHvJ5J0S+l6DkuUCKMCIiAiIgIiICIiAuCuUQecOk6jNFxzdRj1JntmYOWzmDP62pbp0CVh9GvFA45DJY5x7NQLT/AFA6dqJkV7tla1uHVFM+N5/McCP4z7l26Bci7XtuTh1PAR+k/PyVb6at008RC88XOpIhmmtgMDXD8p5wXn3gDyKtXoZvUN14Ho6dpaJ7ePR5WA7gD6p824PvWH4h6FbVXyT1FquFVRTyOL9En42Mkkk5Bw7fP2lhOGOAOO+EL0yptk9FLAZGiYRzYEsYduHNc0dhPI7HtUZXei4HJcogiIgIiICIiAiIgIiIKn6e2gUlmftqM0jBnty0HHwWA6Ea1sPGE9IZGjr6N/qE7lzXMwPHBd8VeU7YdPWTNYQwE6nger9y812Wpjb0utrbdI5tObq6Rhf+U15IPhnUfIqrn09MjkiDkiiCIiAiIgIiICIiAiIgIiIMffrb9L2ettxmdAKqF0XWsG7MjGQq2snQ5Jb7vT1tXxB6THDK2R0TaTSZCDncl58OStlEBERAREQEREBERB/9k="/>
          <p:cNvSpPr>
            <a:spLocks noChangeAspect="1" noChangeArrowheads="1"/>
          </p:cNvSpPr>
          <p:nvPr/>
        </p:nvSpPr>
        <p:spPr bwMode="auto">
          <a:xfrm>
            <a:off x="63500" y="-569913"/>
            <a:ext cx="771525" cy="1162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84048" y="375535"/>
            <a:ext cx="7074162" cy="1673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Причины и профилактика самовольных уходов воспитанников </a:t>
            </a:r>
            <a:r>
              <a:rPr lang="ru-RU" sz="3200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 детских образовательных учреждений.</a:t>
            </a:r>
            <a:endParaRPr lang="ru-RU" sz="3200" dirty="0">
              <a:solidFill>
                <a:srgbClr val="00B0F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995692"/>
            <a:ext cx="5544616" cy="3665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075240" cy="47678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dirty="0" smtClean="0"/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Вспомните всё, о чем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говорил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в последнее время! Зачастую дети говорят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почти всё, другое дело слышим ли мы их! Поговорите со сверстниками, с которыми ребёнок общался в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последний раз,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позвоните родителям.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собранных сведений не дала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никаких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подать заявление на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розыск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4046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делать? Куда идти? Кому </a:t>
            </a:r>
            <a:r>
              <a:rPr lang="ru-RU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звонить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61926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«Если ребенок не будет чувствовать, что ваш дом принадлежит и ему тоже</a:t>
            </a:r>
          </a:p>
          <a:p>
            <a:r>
              <a:rPr lang="ru-RU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сделает своим домом улицу…» Надин де Ротшильд</a:t>
            </a:r>
            <a:endParaRPr lang="ru-RU" sz="3200" dirty="0">
              <a:solidFill>
                <a:srgbClr val="00B0F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140968"/>
            <a:ext cx="4008117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650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48680"/>
            <a:ext cx="67687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Побег – это признак неразвитого еще логического аппарата, можно сказать, детская игра в прятки. Но она хочет сказать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том, что есть какая-либо причина, из-за чего ребенок прячется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Любой поступок 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 (причину). </a:t>
            </a:r>
          </a:p>
          <a:p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9484" y="3140968"/>
            <a:ext cx="4176464" cy="3014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7344816" cy="51125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</a:t>
            </a:r>
            <a:r>
              <a:rPr lang="ru-RU" sz="3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САМОВОЛЬНЫХ УХОДОВ</a:t>
            </a:r>
            <a:endParaRPr lang="ru-RU" sz="32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1.Прежде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всего, это ошибки в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воспитании,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недостаточное внимание к потребностям и интересам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ребёнка,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проблемам и переживаниям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Дети убегают из учреждения из-за невыносимой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обстановки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постоянного если не физического, то тяжелого как со стороны детей, так и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(систематические упреки, ограничения, наказания). 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391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435280" cy="54673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600" dirty="0" smtClean="0"/>
          </a:p>
          <a:p>
            <a:pPr>
              <a:buNone/>
            </a:pPr>
            <a:r>
              <a:rPr lang="ru-RU" sz="4000" dirty="0" smtClean="0"/>
              <a:t>  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79712" y="1340768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622196"/>
            <a:ext cx="55446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04664"/>
            <a:ext cx="68407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Стремление убежать как знак протеста на все воспитательные моменты, режим дня, правила поведения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детских учреждениях.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Одним из основных побудительных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мотивов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ухода ребёнка становится потребность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новых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ярких впечатлений.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516288"/>
            <a:ext cx="4104456" cy="30783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20688"/>
            <a:ext cx="80648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 мероприятия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1.Диагностический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сбор предварительных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данных о психическом статусе ребенка, поступившего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учреждение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формирование диагностической карты развития ребенка; 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включенное наблюдение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наблюдаемые показатели: напряжение тела позы напряжения, напряжения мимики, общий тремор или тремор отдельных частей тела, напряжение общения, </a:t>
            </a: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199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90496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двигательное возбуждение или бездействие, подавленность в фрустрирующих ситуациях, агрессивность или уход от проблем в ситуациях страха – бегство или оцепенение, с сопутствующим покраснением, побледнением, потливостью и т.д.; .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в) специальное диагностическое обследование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 психолог, логопед, дефектолог, педиатр и др.)</a:t>
            </a:r>
          </a:p>
        </p:txBody>
      </p:sp>
    </p:spTree>
    <p:extLst>
      <p:ext uri="{BB962C8B-B14F-4D97-AF65-F5344CB8AC3E}">
        <p14:creationId xmlns:p14="http://schemas.microsoft.com/office/powerpoint/2010/main" val="3801412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04664"/>
            <a:ext cx="7950727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 мероприятия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Коррекционный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Лечебно-педагогические 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Социально-педагогические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Психотерапевтические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коррекция личностных нарушений: агрессии, замкнутости, коррекция отклонений в структуре самосознания развивающейся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личности.</a:t>
            </a: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906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76672"/>
            <a:ext cx="820891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</a:rPr>
              <a:t>Принципы коррекционной работы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побег нецелесообразно наказывать; в основе коррекции – учет особенностей личности беглеца, подлежат коррекции те личностные особенности ребенка, которые провоцируют ситуацию побега (занятия, тренинги); выстраивание стратегии для ребенка (занятия с психологом, воспитателем, соцпедагогом).</a:t>
            </a: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717032"/>
            <a:ext cx="4392488" cy="277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268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548680"/>
            <a:ext cx="820891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общения с ребенком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обязательно должен иметь возможность общаться с вами. Нужно чаще разговаривать с ребенком, слышать его. За ребенком нужен постоянный контроль. Доброжелательность в общении, отсутствие критики в адрес ребенка. Воспитание успехом. Попросить помощи у этого ребенка, он должен чувствовать свою нужность и значимость. Коррекция должна быть позитивной и ненавязчивой.</a:t>
            </a:r>
            <a:endParaRPr lang="ru-RU" sz="28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8280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1052</TotalTime>
  <Words>480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 3</vt:lpstr>
      <vt:lpstr>Ион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Самая самая девушка!</dc:title>
  <dc:creator>FoM</dc:creator>
  <cp:lastModifiedBy>Аннет</cp:lastModifiedBy>
  <cp:revision>201</cp:revision>
  <cp:lastPrinted>2015-09-29T09:29:03Z</cp:lastPrinted>
  <dcterms:created xsi:type="dcterms:W3CDTF">2011-11-11T07:40:44Z</dcterms:created>
  <dcterms:modified xsi:type="dcterms:W3CDTF">2016-11-24T12:36:45Z</dcterms:modified>
</cp:coreProperties>
</file>