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720263" cy="64801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50" y="-78"/>
      </p:cViewPr>
      <p:guideLst>
        <p:guide orient="horz" pos="2041"/>
        <p:guide pos="3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435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312920" y="1027079"/>
            <a:ext cx="4934160" cy="37008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1169640" y="5086800"/>
            <a:ext cx="5226480" cy="4107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26009"/>
      </p:ext>
    </p:extLst>
  </p:cSld>
  <p:clrMap bg1="lt1" tx1="dk1" bg2="lt2" tx2="dk2" accent1="accent1" accent2="accent2" accent3="accent3" accent4="accent4" accent5="accent5" accent6="accent6" hlink="hlink" folHlink="folHlink"/>
  <p:notesStyle>
    <a:lvl1pPr rtl="0" hangingPunct="0">
      <a:tabLst/>
      <a:defRPr lang="en-US" sz="2400" b="0" i="0" u="none" strike="noStrike">
        <a:ln>
          <a:noFill/>
        </a:ln>
        <a:solidFill>
          <a:srgbClr val="000000"/>
        </a:solidFill>
        <a:latin typeface="Thorndale" pitchFamily="18"/>
        <a:cs typeface="Arial Unicode M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63" y="2012950"/>
            <a:ext cx="8262937" cy="13890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325" y="3671888"/>
            <a:ext cx="6805613" cy="1655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28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24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59613" y="241300"/>
            <a:ext cx="2114550" cy="5673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4375" y="241300"/>
            <a:ext cx="6192838" cy="5673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1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71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4164013"/>
            <a:ext cx="826135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350" y="2746375"/>
            <a:ext cx="8261350" cy="14176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3833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14375" y="1682750"/>
            <a:ext cx="4152900" cy="4232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9675" y="1682750"/>
            <a:ext cx="4154488" cy="4232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8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8748713" cy="10810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5775" y="1450975"/>
            <a:ext cx="4295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775" y="2055813"/>
            <a:ext cx="4295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7125" y="1450975"/>
            <a:ext cx="4297363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37125" y="2055813"/>
            <a:ext cx="4297363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8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10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85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31988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0475" y="258763"/>
            <a:ext cx="5434013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" y="1355725"/>
            <a:ext cx="31988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2362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4535488"/>
            <a:ext cx="5832475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05000" y="579438"/>
            <a:ext cx="5832475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072063"/>
            <a:ext cx="5832475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8121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14240" y="241920"/>
            <a:ext cx="8300880" cy="108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en-US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14240" y="1682639"/>
            <a:ext cx="8459640" cy="423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06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699120" y="6065640"/>
            <a:ext cx="9021240" cy="83160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vert="horz" wrap="none" lIns="0" tIns="0" rIns="0" bIns="0" anchor="ctr" anchorCtr="1" compatLnSpc="0"/>
          <a:lstStyle/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400" b="0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16639" y="6247800"/>
            <a:ext cx="7803360" cy="83160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vert="horz" wrap="none" lIns="0" tIns="0" rIns="0" bIns="0" anchor="ctr" anchorCtr="1" compatLnSpc="0"/>
          <a:lstStyle/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400" b="0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0">
        <a:tabLst/>
        <a:defRPr lang="en-US" sz="3430" b="1" i="1" u="none" strike="noStrike">
          <a:ln>
            <a:noFill/>
          </a:ln>
          <a:solidFill>
            <a:srgbClr val="FF9966"/>
          </a:solidFill>
          <a:latin typeface="Albany" pitchFamily="34"/>
          <a:cs typeface="Arial Unicode MS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en-US" sz="2740" b="0" i="0" u="none" strike="noStrike">
          <a:ln>
            <a:noFill/>
          </a:ln>
          <a:solidFill>
            <a:srgbClr val="E6E6E6"/>
          </a:solidFill>
          <a:latin typeface="Thorndale" pitchFamily="18"/>
          <a:cs typeface="Arial Unicode MS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571120" y="1509479"/>
            <a:ext cx="8300880" cy="108252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en-US"/>
              <a:t>  Стихи о спорте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680000" y="4176000"/>
            <a:ext cx="4493880" cy="173916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06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9pPr>
          </a:lstStyle>
          <a:p>
            <a:pPr lvl="0">
              <a:buNone/>
            </a:pPr>
            <a:r>
              <a:rPr lang="en-US"/>
              <a:t>Подготовила воспитатель</a:t>
            </a:r>
          </a:p>
          <a:p>
            <a:pPr lvl="0">
              <a:buNone/>
            </a:pPr>
            <a:r>
              <a:rPr lang="en-US"/>
              <a:t>МКДОУ Шварцевский д/с</a:t>
            </a:r>
          </a:p>
          <a:p>
            <a:pPr lvl="0">
              <a:buNone/>
            </a:pPr>
            <a:r>
              <a:rPr lang="en-US"/>
              <a:t>Зиновьева Т.С.</a:t>
            </a:r>
          </a:p>
          <a:p>
            <a:pPr lvl="0">
              <a:buNone/>
            </a:pPr>
            <a:endParaRPr lang="en-US"/>
          </a:p>
        </p:txBody>
      </p:sp>
    </p:spTree>
  </p:cSld>
  <p:clrMapOvr>
    <a:masterClrMapping/>
  </p:clrMapOvr>
  <p:transition spd="med" advTm="700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12000" y="1080000"/>
            <a:ext cx="6768000" cy="47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90720"/>
            <a:ext cx="9720000" cy="127728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US" sz="4400" b="0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HG Mincho Light J" pitchFamily="2"/>
                <a:cs typeface="Arial Unicode MS" pitchFamily="2"/>
              </a:rPr>
              <a:t>Моя презентация</a:t>
            </a:r>
          </a:p>
        </p:txBody>
      </p:sp>
    </p:spTree>
  </p:cSld>
  <p:clrMapOvr>
    <a:masterClrMapping/>
  </p:clrMapOvr>
  <p:transition spd="med" advTm="6000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-107640" y="72000"/>
            <a:ext cx="7163640" cy="6263999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06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9pPr>
          </a:lstStyle>
          <a:p>
            <a:pPr lvl="0">
              <a:buNone/>
            </a:pPr>
            <a:r>
              <a:rPr lang="en-US" sz="3200"/>
              <a:t>                                           </a:t>
            </a:r>
            <a:r>
              <a:rPr lang="en-US" sz="3200" b="1"/>
              <a:t>Лыжи</a:t>
            </a:r>
          </a:p>
          <a:p>
            <a:pPr lvl="0">
              <a:buNone/>
            </a:pPr>
            <a:r>
              <a:rPr lang="en-US" sz="3200"/>
              <a:t>Ах, лыжи мои, лыжи, —</a:t>
            </a:r>
          </a:p>
          <a:p>
            <a:pPr lvl="0">
              <a:buNone/>
            </a:pPr>
            <a:r>
              <a:rPr lang="en-US" sz="3200"/>
              <a:t>Без вас я сам не свой.</a:t>
            </a:r>
          </a:p>
          <a:p>
            <a:pPr lvl="0">
              <a:buNone/>
            </a:pPr>
            <a:r>
              <a:rPr lang="en-US" sz="3200"/>
              <a:t>Ну что на свете ближе</a:t>
            </a:r>
          </a:p>
          <a:p>
            <a:pPr lvl="0">
              <a:buNone/>
            </a:pPr>
            <a:r>
              <a:rPr lang="en-US" sz="3200"/>
              <a:t>Мне снежною зимой?</a:t>
            </a:r>
          </a:p>
          <a:p>
            <a:pPr lvl="0">
              <a:buNone/>
            </a:pPr>
            <a:r>
              <a:rPr lang="en-US" sz="3200"/>
              <a:t>На валенки нацепишь</a:t>
            </a:r>
          </a:p>
          <a:p>
            <a:pPr lvl="0">
              <a:buNone/>
            </a:pPr>
            <a:r>
              <a:rPr lang="en-US" sz="3200"/>
              <a:t>Хрустящие ремни</a:t>
            </a:r>
          </a:p>
          <a:p>
            <a:pPr lvl="0">
              <a:buNone/>
            </a:pPr>
            <a:r>
              <a:rPr lang="en-US" sz="3200"/>
              <a:t>И день гоняешь целый,</a:t>
            </a:r>
          </a:p>
          <a:p>
            <a:pPr lvl="0">
              <a:buNone/>
            </a:pPr>
            <a:r>
              <a:rPr lang="en-US" sz="3200"/>
              <a:t>И напролёт все дни.</a:t>
            </a:r>
          </a:p>
          <a:p>
            <a:pPr lvl="0">
              <a:buNone/>
            </a:pPr>
            <a:r>
              <a:rPr lang="en-US" sz="3200"/>
              <a:t>Ну а потом чуть дышишь,</a:t>
            </a:r>
          </a:p>
          <a:p>
            <a:pPr lvl="0">
              <a:buNone/>
            </a:pPr>
            <a:r>
              <a:rPr lang="en-US" sz="3200"/>
              <a:t>Чуть на ногах стоишь...</a:t>
            </a:r>
          </a:p>
          <a:p>
            <a:pPr lvl="0">
              <a:buNone/>
            </a:pPr>
            <a:r>
              <a:rPr lang="en-US" sz="3200"/>
              <a:t>Ах, лыжи мои, лыжи —</a:t>
            </a:r>
          </a:p>
          <a:p>
            <a:pPr lvl="0">
              <a:buNone/>
            </a:pPr>
            <a:r>
              <a:rPr lang="en-US" sz="3200"/>
              <a:t>Нет в мире лучше лыж!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96000" y="1086120"/>
            <a:ext cx="4667040" cy="3161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2000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0" y="72000"/>
            <a:ext cx="5333760" cy="5925959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06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9pPr>
          </a:lstStyle>
          <a:p>
            <a:pPr lvl="0">
              <a:buNone/>
            </a:pPr>
            <a:r>
              <a:rPr lang="en-US"/>
              <a:t>                                           </a:t>
            </a:r>
            <a:r>
              <a:rPr lang="en-US" b="1"/>
              <a:t>Санки</a:t>
            </a:r>
          </a:p>
          <a:p>
            <a:pPr lvl="0">
              <a:buNone/>
            </a:pPr>
            <a:endParaRPr lang="en-US"/>
          </a:p>
          <a:p>
            <a:pPr lvl="0">
              <a:buNone/>
            </a:pPr>
            <a:r>
              <a:rPr lang="en-US"/>
              <a:t>Мои санки едут сами,</a:t>
            </a:r>
          </a:p>
          <a:p>
            <a:pPr lvl="0">
              <a:buNone/>
            </a:pPr>
            <a:r>
              <a:rPr lang="en-US"/>
              <a:t>Без мотора, без коня,</a:t>
            </a:r>
          </a:p>
          <a:p>
            <a:pPr lvl="0">
              <a:buNone/>
            </a:pPr>
            <a:r>
              <a:rPr lang="en-US"/>
              <a:t>То и дело мои санки</a:t>
            </a:r>
          </a:p>
          <a:p>
            <a:pPr lvl="0">
              <a:buNone/>
            </a:pPr>
            <a:r>
              <a:rPr lang="en-US"/>
              <a:t>Убегают от меня.</a:t>
            </a:r>
          </a:p>
          <a:p>
            <a:pPr lvl="0">
              <a:buNone/>
            </a:pPr>
            <a:r>
              <a:rPr lang="en-US"/>
              <a:t>Не успею сесть верхом,</a:t>
            </a:r>
          </a:p>
          <a:p>
            <a:pPr lvl="0">
              <a:buNone/>
            </a:pPr>
            <a:r>
              <a:rPr lang="en-US"/>
              <a:t>Санки - с места и бегом...</a:t>
            </a:r>
          </a:p>
          <a:p>
            <a:pPr lvl="0">
              <a:buNone/>
            </a:pPr>
            <a:r>
              <a:rPr lang="en-US"/>
              <a:t>Мои санки едут сами,</a:t>
            </a:r>
          </a:p>
          <a:p>
            <a:pPr lvl="0">
              <a:buNone/>
            </a:pPr>
            <a:r>
              <a:rPr lang="en-US"/>
              <a:t>Без мотора, без коня.</a:t>
            </a:r>
          </a:p>
          <a:p>
            <a:pPr lvl="0">
              <a:buNone/>
            </a:pPr>
            <a:r>
              <a:rPr lang="en-US"/>
              <a:t>А под горкой мои санки</a:t>
            </a:r>
          </a:p>
          <a:p>
            <a:pPr lvl="0">
              <a:buNone/>
            </a:pPr>
            <a:r>
              <a:rPr lang="en-US"/>
              <a:t>За сугробом ждут меня.</a:t>
            </a:r>
          </a:p>
          <a:p>
            <a:pPr lvl="0">
              <a:buNone/>
            </a:pPr>
            <a:r>
              <a:rPr lang="en-US"/>
              <a:t>Непослушным, скучно им</a:t>
            </a:r>
          </a:p>
          <a:p>
            <a:pPr lvl="0">
              <a:buNone/>
            </a:pPr>
            <a:r>
              <a:rPr lang="en-US"/>
              <a:t>Подниматься вверх одним.</a:t>
            </a:r>
          </a:p>
          <a:p>
            <a:pPr lvl="0">
              <a:buNone/>
            </a:pPr>
            <a:endParaRPr lang="en-US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56000" y="1474560"/>
            <a:ext cx="4248000" cy="2269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2000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44000" y="-144000"/>
            <a:ext cx="5976000" cy="635760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en-US" sz="2800"/>
              <a:t>     </a:t>
            </a:r>
            <a:r>
              <a:rPr lang="en-US" sz="2800">
                <a:solidFill>
                  <a:srgbClr val="FFFFFF"/>
                </a:solidFill>
              </a:rPr>
              <a:t>    </a:t>
            </a:r>
            <a:r>
              <a:rPr lang="en-US" sz="2600">
                <a:solidFill>
                  <a:srgbClr val="FFFFFF"/>
                </a:solidFill>
              </a:rPr>
              <a:t>                                           </a:t>
            </a:r>
            <a:r>
              <a:rPr lang="en-US" sz="2600" i="0">
                <a:solidFill>
                  <a:srgbClr val="FFFFFF"/>
                </a:solidFill>
              </a:rPr>
              <a:t>Хоккей</a:t>
            </a:r>
            <a:r>
              <a:rPr lang="en-US" sz="2600">
                <a:solidFill>
                  <a:srgbClr val="FFFFFF"/>
                </a:solidFill>
              </a:rPr>
              <a:t/>
            </a:r>
            <a:br>
              <a:rPr lang="en-US" sz="2600">
                <a:solidFill>
                  <a:srgbClr val="FFFFFF"/>
                </a:solidFill>
              </a:rPr>
            </a:br>
            <a:r>
              <a:rPr lang="en-US" sz="2800" i="0">
                <a:solidFill>
                  <a:srgbClr val="FFFFFF"/>
                </a:solidFill>
              </a:rPr>
              <a:t/>
            </a:r>
            <a:br>
              <a:rPr lang="en-US" sz="280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С клюшками друг против друга стоят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В красном и синем команды ребят.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В шлемах, как рыцари, но не робей,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Бой здесь учебный - играют в хоккей!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Здесь силовые приемы бывают -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С ног игроков очень часто сбивают.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Кто на коньках и ловчей, и быстрей -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Тот побеждает, играя в хоккей.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76000" y="1296000"/>
            <a:ext cx="3502799" cy="28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20000">
    <p:wheel spokes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44000" y="161640"/>
            <a:ext cx="5544000" cy="554184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en-US" sz="2800"/>
              <a:t>                           </a:t>
            </a:r>
            <a:r>
              <a:rPr lang="en-US" sz="2800" i="0">
                <a:solidFill>
                  <a:srgbClr val="FFFFFF"/>
                </a:solidFill>
              </a:rPr>
              <a:t>ПРО ШАХМАТЫ</a:t>
            </a:r>
            <a:br>
              <a:rPr lang="en-US" sz="2800" i="0">
                <a:solidFill>
                  <a:srgbClr val="FFFFFF"/>
                </a:solidFill>
              </a:rPr>
            </a:br>
            <a:r>
              <a:rPr lang="en-US" sz="2800">
                <a:solidFill>
                  <a:srgbClr val="FFFFFF"/>
                </a:solidFill>
              </a:rPr>
              <a:t/>
            </a:r>
            <a:br>
              <a:rPr lang="en-US" sz="2800">
                <a:solidFill>
                  <a:srgbClr val="FFFFFF"/>
                </a:solidFill>
              </a:rPr>
            </a:br>
            <a:r>
              <a:rPr lang="en-US" sz="2800">
                <a:solidFill>
                  <a:srgbClr val="FFFFFF"/>
                </a:solidFill>
              </a:rPr>
              <a:t/>
            </a:r>
            <a:br>
              <a:rPr lang="en-US" sz="2800">
                <a:solidFill>
                  <a:srgbClr val="FFFFFF"/>
                </a:solidFill>
              </a:rPr>
            </a:br>
            <a:r>
              <a:rPr lang="en-US" sz="2800" b="0">
                <a:solidFill>
                  <a:srgbClr val="FFFFFF"/>
                </a:solidFill>
              </a:rPr>
              <a:t>Черные и белые клетки на доске И над ней склонился в думах, не в тоске Шахматист серьёзный, снова молчалив; Тяжка его дума, но он терпелив. Пожелаем новых мыслей и идей, Чтоб игрой своею радовал людей, Чтоб был в жизни счастлив так же, как в игре, Чтобы ни случилось, был он на коне.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72000" y="1184760"/>
            <a:ext cx="3888000" cy="3855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2000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yt-darkblu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../../../../../../Program%20Files%20(x86)/OpenOffice%204/share/template/ru/layout/lyt-darkblue.otp</Template>
  <TotalTime>144</TotalTime>
  <Words>147</Words>
  <Application>Microsoft Office PowerPoint</Application>
  <PresentationFormat>Произвольный</PresentationFormat>
  <Paragraphs>34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lyt-darkblue</vt:lpstr>
      <vt:lpstr>  Стихи о спорте</vt:lpstr>
      <vt:lpstr>Презентация PowerPoint</vt:lpstr>
      <vt:lpstr>Презентация PowerPoint</vt:lpstr>
      <vt:lpstr>Презентация PowerPoint</vt:lpstr>
      <vt:lpstr>                                                    Хоккей  С клюшками друг против друга стоят В красном и синем команды ребят. В шлемах, как рыцари, но не робей, Бой здесь учебный - играют в хоккей! Здесь силовые приемы бывают - С ног игроков очень часто сбивают. Кто на коньках и ловчей, и быстрей - Тот побеждает, играя в хоккей.</vt:lpstr>
      <vt:lpstr>                           ПРО ШАХМАТЫ   Черные и белые клетки на доске И над ней склонился в думах, не в тоске Шахматист серьёзный, снова молчалив; Тяжка его дума, но он терпелив. Пожелаем новых мыслей и идей, Чтоб игрой своею радовал людей, Чтоб был в жизни счастлив так же, как в игре, Чтобы ни случилось, был он на коне.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Темно-синий с оранжевым</dc:title>
  <dc:creator>Ольга Коновалова</dc:creator>
  <dc:description>Оранжевый заголовок на темно-синем фоне; оранжевые линии по нижней границе</dc:description>
  <cp:lastModifiedBy>Пользователь</cp:lastModifiedBy>
  <cp:revision>34</cp:revision>
  <dcterms:created xsi:type="dcterms:W3CDTF">2016-02-18T23:35:41Z</dcterms:created>
  <dcterms:modified xsi:type="dcterms:W3CDTF">2016-11-24T15:03:01Z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0">
    <vt:lpwstr/>
  </property>
  <property fmtid="{D5CDD505-2E9C-101B-9397-08002B2CF9AE}" pid="3" name="Info 1">
    <vt:lpwstr/>
  </property>
  <property fmtid="{D5CDD505-2E9C-101B-9397-08002B2CF9AE}" pid="4" name="Info 2">
    <vt:lpwstr/>
  </property>
  <property fmtid="{D5CDD505-2E9C-101B-9397-08002B2CF9AE}" pid="5" name="Info 3">
    <vt:lpwstr/>
  </property>
</Properties>
</file>