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269" r:id="rId3"/>
    <p:sldId id="264" r:id="rId4"/>
    <p:sldId id="265" r:id="rId5"/>
    <p:sldId id="266" r:id="rId6"/>
    <p:sldId id="267" r:id="rId7"/>
    <p:sldId id="268" r:id="rId8"/>
  </p:sldIdLst>
  <p:sldSz cx="9720263" cy="64801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50" y="-78"/>
      </p:cViewPr>
      <p:guideLst>
        <p:guide orient="horz" pos="2041"/>
        <p:guide pos="3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435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312920" y="1027079"/>
            <a:ext cx="4934160" cy="37008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1169640" y="5086800"/>
            <a:ext cx="5226480" cy="4107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26009"/>
      </p:ext>
    </p:extLst>
  </p:cSld>
  <p:clrMap bg1="lt1" tx1="dk1" bg2="lt2" tx2="dk2" accent1="accent1" accent2="accent2" accent3="accent3" accent4="accent4" accent5="accent5" accent6="accent6" hlink="hlink" folHlink="folHlink"/>
  <p:notesStyle>
    <a:lvl1pPr rtl="0" hangingPunct="0">
      <a:tabLst/>
      <a:defRPr lang="en-US" sz="2400" b="0" i="0" u="none" strike="noStrike">
        <a:ln>
          <a:noFill/>
        </a:ln>
        <a:solidFill>
          <a:srgbClr val="000000"/>
        </a:solidFill>
        <a:latin typeface="Thorndale" pitchFamily="18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63" y="2012950"/>
            <a:ext cx="8262937" cy="13890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325" y="3671888"/>
            <a:ext cx="6805613" cy="1655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28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24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9613" y="241300"/>
            <a:ext cx="2114550" cy="5673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4375" y="241300"/>
            <a:ext cx="6192838" cy="5673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1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71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4164013"/>
            <a:ext cx="826135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350" y="2746375"/>
            <a:ext cx="8261350" cy="14176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3833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4375" y="1682750"/>
            <a:ext cx="4152900" cy="4232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9675" y="1682750"/>
            <a:ext cx="4154488" cy="4232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8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8748713" cy="10810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" y="1450975"/>
            <a:ext cx="4295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775" y="2055813"/>
            <a:ext cx="4295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7125" y="1450975"/>
            <a:ext cx="4297363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37125" y="2055813"/>
            <a:ext cx="4297363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8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0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85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31988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0475" y="258763"/>
            <a:ext cx="5434013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" y="1355725"/>
            <a:ext cx="31988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2362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35488"/>
            <a:ext cx="58324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000" y="579438"/>
            <a:ext cx="58324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072063"/>
            <a:ext cx="58324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8121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14240" y="241920"/>
            <a:ext cx="8300880" cy="108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en-US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14240" y="1682639"/>
            <a:ext cx="8459640" cy="423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06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699120" y="6065640"/>
            <a:ext cx="9021240" cy="8316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0" tIns="0" rIns="0" bIns="0" anchor="ctr" anchorCtr="1" compatLnSpc="0"/>
          <a:lstStyle/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400" b="0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6639" y="6247800"/>
            <a:ext cx="7803360" cy="8316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0" tIns="0" rIns="0" bIns="0" anchor="ctr" anchorCtr="1" compatLnSpc="0"/>
          <a:lstStyle/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400" b="0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0">
        <a:tabLst/>
        <a:defRPr lang="en-US" sz="3430" b="1" i="1" u="none" strike="noStrike">
          <a:ln>
            <a:noFill/>
          </a:ln>
          <a:solidFill>
            <a:srgbClr val="FF9966"/>
          </a:solidFill>
          <a:latin typeface="Albany" pitchFamily="34"/>
          <a:cs typeface="Arial Unicode MS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en-US" sz="2740" b="0" i="0" u="none" strike="noStrike">
          <a:ln>
            <a:noFill/>
          </a:ln>
          <a:solidFill>
            <a:srgbClr val="E6E6E6"/>
          </a:solidFill>
          <a:latin typeface="Thorndale" pitchFamily="18"/>
          <a:cs typeface="Arial Unicode MS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39120" y="578520"/>
            <a:ext cx="7364879" cy="474948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en-US" sz="2800" b="0" i="0"/>
              <a:t>                                       </a:t>
            </a:r>
            <a:r>
              <a:rPr lang="en-US" sz="2800" i="0">
                <a:solidFill>
                  <a:srgbClr val="FFFFFF"/>
                </a:solidFill>
              </a:rPr>
              <a:t>Штангист</a:t>
            </a:r>
            <a:br>
              <a:rPr lang="en-US" sz="280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/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По очереди, посмотри,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Выходят тут богатыри,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Толкают штангу перед нами,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С тяжелыми она "блинами",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Точнее, дисками стальными, -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Увесистее штанга с ними.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Чтобы пробиться в чемпионы,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Здесь нужно больше полутоны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Суметь поднять над головой.</a:t>
            </a:r>
            <a:br>
              <a:rPr lang="en-US" sz="2800" b="0" i="0">
                <a:solidFill>
                  <a:srgbClr val="FFFFFF"/>
                </a:solidFill>
              </a:rPr>
            </a:br>
            <a:r>
              <a:rPr lang="en-US" sz="2800" b="0" i="0">
                <a:solidFill>
                  <a:srgbClr val="FFFFFF"/>
                </a:solidFill>
              </a:rPr>
              <a:t>Вот он, штангист, какой герой!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768000" y="1440000"/>
            <a:ext cx="2520000" cy="37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20000">
    <p:pull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768000" y="1512000"/>
            <a:ext cx="2304000" cy="27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92000" y="24480"/>
            <a:ext cx="5976000" cy="760752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4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  </a:t>
            </a: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          </a:t>
            </a:r>
            <a:r>
              <a:rPr lang="en-US" sz="2600" b="1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Гантели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600" b="1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Папа наш купил гантели,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И домой он их принёс.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Мы катали их, вертели,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Но решён был так вопрос -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600" b="0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Чтобы с ними заниматься,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Надо силы нам набраться.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Вот когда мы подрастём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С папой мы в спортзал пойдём.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600" b="0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Тренировками займёмся,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Там силёнок наберёмся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И с гантелями тогда,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6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Будем мы дружны всегда.</a:t>
            </a:r>
          </a:p>
        </p:txBody>
      </p:sp>
    </p:spTree>
    <p:extLst>
      <p:ext uri="{BB962C8B-B14F-4D97-AF65-F5344CB8AC3E}">
        <p14:creationId xmlns:p14="http://schemas.microsoft.com/office/powerpoint/2010/main" val="3425284388"/>
      </p:ext>
    </p:extLst>
  </p:cSld>
  <p:clrMapOvr>
    <a:masterClrMapping/>
  </p:clrMapOvr>
  <p:transition spd="med" advTm="20000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16000" y="216000"/>
            <a:ext cx="8300880" cy="59893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en-US" sz="2800"/>
              <a:t> </a:t>
            </a:r>
            <a:r>
              <a:rPr lang="en-US" sz="2800">
                <a:solidFill>
                  <a:srgbClr val="FFFFFF"/>
                </a:solidFill>
              </a:rPr>
              <a:t> </a:t>
            </a:r>
            <a:r>
              <a:rPr lang="en-US" sz="3200">
                <a:solidFill>
                  <a:srgbClr val="FFFFFF"/>
                </a:solidFill>
              </a:rPr>
              <a:t>      </a:t>
            </a:r>
            <a:r>
              <a:rPr lang="en-US" sz="3200" b="0" i="0">
                <a:solidFill>
                  <a:srgbClr val="FFFFFF"/>
                </a:solidFill>
              </a:rPr>
              <a:t>                     </a:t>
            </a:r>
            <a:r>
              <a:rPr lang="en-US" sz="3200" i="0">
                <a:solidFill>
                  <a:srgbClr val="FFFFFF"/>
                </a:solidFill>
              </a:rPr>
              <a:t>Буратино подтянулся</a:t>
            </a:r>
            <a:br>
              <a:rPr lang="en-US" sz="320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/>
            </a:r>
            <a:br>
              <a:rPr lang="en-US" sz="3200" b="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/>
            </a:r>
            <a:br>
              <a:rPr lang="en-US" sz="3200" b="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>Буратино потянулся, </a:t>
            </a:r>
            <a:br>
              <a:rPr lang="en-US" sz="3200" b="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>Раз – нагнулся, </a:t>
            </a:r>
            <a:br>
              <a:rPr lang="en-US" sz="3200" b="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>Два – нагнулся, </a:t>
            </a:r>
            <a:br>
              <a:rPr lang="en-US" sz="3200" b="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>Три – нагнулся. </a:t>
            </a:r>
            <a:br>
              <a:rPr lang="en-US" sz="3200" b="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>Руки в стороны развёл, </a:t>
            </a:r>
            <a:br>
              <a:rPr lang="en-US" sz="3200" b="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>Ключик видно не нашёл. </a:t>
            </a:r>
            <a:br>
              <a:rPr lang="en-US" sz="3200" b="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>Чтобы ключик нам достать, </a:t>
            </a:r>
            <a:br>
              <a:rPr lang="en-US" sz="3200" b="0" i="0">
                <a:solidFill>
                  <a:srgbClr val="FFFFFF"/>
                </a:solidFill>
              </a:rPr>
            </a:br>
            <a:r>
              <a:rPr lang="en-US" sz="3200" b="0" i="0">
                <a:solidFill>
                  <a:srgbClr val="FFFFFF"/>
                </a:solidFill>
              </a:rPr>
              <a:t>Нужно на носочки встать.</a:t>
            </a: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048000" y="1368000"/>
            <a:ext cx="3384000" cy="37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40" y="530640"/>
            <a:ext cx="6710760" cy="767736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               </a:t>
            </a:r>
            <a:r>
              <a:rPr lang="en-US" sz="2800" b="1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Гребля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800" b="1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800" b="0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В лодке восемь молодцов,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Замечательных гребцов.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Крепко держим мы весло,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Нам грести не тяжело,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Если рядом в лодке друг,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Если есть шестнадцать рук.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Дружно веслами мы машем,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Все медали будут наши!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324759" y="1797120"/>
            <a:ext cx="4104000" cy="295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20000">
    <p:zoom dir="in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00" y="503999"/>
            <a:ext cx="7386480" cy="871956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4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                              </a:t>
            </a:r>
            <a:r>
              <a:rPr lang="en-US" sz="2800" b="1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Теннис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800" b="1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К теннису трудно найти равнодушных: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Летает над кортом мячик послушный,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Посланный легкой, удобной ракеткой,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Изредка может запутаться в сетке,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И вновь на свободе, как пуля летит,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Точным ударом снова отбит.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Здесь надо быстро бегать уметь,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Иначе никак за мячом не поспеть.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Ну и еще- без реакции быстрой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Из вас не получится теннисистка!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760000" y="2664000"/>
            <a:ext cx="37440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2000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920" y="1152000"/>
            <a:ext cx="6895080" cy="606996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4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           </a:t>
            </a:r>
            <a:r>
              <a:rPr lang="en-US" sz="2400" b="1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   </a:t>
            </a:r>
            <a:r>
              <a:rPr lang="en-US" sz="2800" b="1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       Футбол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800" b="1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US" sz="2800" b="0" i="0" u="none" strike="noStrike">
              <a:ln>
                <a:noFill/>
              </a:ln>
              <a:solidFill>
                <a:srgbClr val="FFFFFF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По полю быстро скачет мяч,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Идет сейчас футбольный матч!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Удар, подача, аут, пас!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US" sz="2800" b="0" i="0" u="none" strike="noStrike">
                <a:ln>
                  <a:noFill/>
                </a:ln>
                <a:solidFill>
                  <a:srgbClr val="FFFFFF"/>
                </a:solidFill>
                <a:latin typeface="Thorndale" pitchFamily="18"/>
                <a:ea typeface="HG Mincho Light J" pitchFamily="2"/>
                <a:cs typeface="Arial Unicode MS" pitchFamily="2"/>
              </a:rPr>
              <a:t>Вратарь от гола ловко спас!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472000" y="1728000"/>
            <a:ext cx="3888000" cy="28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20000">
    <p:split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474120" y="727560"/>
            <a:ext cx="9173879" cy="640044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74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206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en-US" sz="172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en-US" sz="4000"/>
              <a:t>Спорт – это жизнь. Это легкость движенья.</a:t>
            </a:r>
          </a:p>
          <a:p>
            <a:pPr lvl="0"/>
            <a:r>
              <a:rPr lang="en-US" sz="4000"/>
              <a:t>Спорт вызывает у всех уваженье.</a:t>
            </a:r>
          </a:p>
          <a:p>
            <a:pPr lvl="0"/>
            <a:r>
              <a:rPr lang="en-US" sz="4000"/>
              <a:t>Спорт продвигает всех вверх и вперед.</a:t>
            </a:r>
          </a:p>
          <a:p>
            <a:pPr lvl="0"/>
            <a:r>
              <a:rPr lang="en-US" sz="4000"/>
              <a:t>Бодрость, здоровье он всем придает.</a:t>
            </a:r>
          </a:p>
          <a:p>
            <a:pPr lvl="0"/>
            <a:r>
              <a:rPr lang="en-US" sz="4000"/>
              <a:t>Все, кто активен и кто не ленится,</a:t>
            </a:r>
          </a:p>
          <a:p>
            <a:pPr lvl="0"/>
            <a:r>
              <a:rPr lang="en-US" sz="4000"/>
              <a:t>Могут со спортом легко подружиться.</a:t>
            </a:r>
          </a:p>
          <a:p>
            <a:pPr lvl="0"/>
            <a:endParaRPr lang="en-US"/>
          </a:p>
        </p:txBody>
      </p:sp>
    </p:spTree>
  </p:cSld>
  <p:clrMapOvr>
    <a:masterClrMapping/>
  </p:clrMapOvr>
  <p:transition spd="med" advTm="20000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yt-darkblu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../../../../../../Program%20Files%20(x86)/OpenOffice%204/share/template/ru/layout/lyt-darkblue.otp</Template>
  <TotalTime>144</TotalTime>
  <Words>244</Words>
  <Application>Microsoft Office PowerPoint</Application>
  <PresentationFormat>Произвольный</PresentationFormat>
  <Paragraphs>54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lyt-darkblue</vt:lpstr>
      <vt:lpstr>                                       Штангист  По очереди, посмотри, Выходят тут богатыри, Толкают штангу перед нами, С тяжелыми она "блинами", Точнее, дисками стальными, - Увесистее штанга с ними. Чтобы пробиться в чемпионы, Здесь нужно больше полутоны Суметь поднять над головой. Вот он, штангист, какой герой!</vt:lpstr>
      <vt:lpstr>Презентация PowerPoint</vt:lpstr>
      <vt:lpstr>                             Буратино подтянулся   Буратино потянулся,  Раз – нагнулся,  Два – нагнулся,  Три – нагнулся.  Руки в стороны развёл,  Ключик видно не нашёл.  Чтобы ключик нам достать,  Нужно на носочки встать.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Темно-синий с оранжевым</dc:title>
  <dc:creator>Ольга Коновалова</dc:creator>
  <dc:description>Оранжевый заголовок на темно-синем фоне; оранжевые линии по нижней границе</dc:description>
  <cp:lastModifiedBy>Пользователь</cp:lastModifiedBy>
  <cp:revision>34</cp:revision>
  <dcterms:created xsi:type="dcterms:W3CDTF">2016-02-18T23:35:41Z</dcterms:created>
  <dcterms:modified xsi:type="dcterms:W3CDTF">2016-11-24T15:03:16Z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0">
    <vt:lpwstr/>
  </property>
  <property fmtid="{D5CDD505-2E9C-101B-9397-08002B2CF9AE}" pid="3" name="Info 1">
    <vt:lpwstr/>
  </property>
  <property fmtid="{D5CDD505-2E9C-101B-9397-08002B2CF9AE}" pid="4" name="Info 2">
    <vt:lpwstr/>
  </property>
  <property fmtid="{D5CDD505-2E9C-101B-9397-08002B2CF9AE}" pid="5" name="Info 3">
    <vt:lpwstr/>
  </property>
</Properties>
</file>