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81" r:id="rId20"/>
    <p:sldId id="289" r:id="rId21"/>
    <p:sldId id="29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7" autoAdjust="0"/>
  </p:normalViewPr>
  <p:slideViewPr>
    <p:cSldViewPr>
      <p:cViewPr varScale="1">
        <p:scale>
          <a:sx n="70" d="100"/>
          <a:sy n="70" d="100"/>
        </p:scale>
        <p:origin x="-137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1EF436-A600-4C17-9CC3-E304F4FD4E17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A9C88C-8482-4582-81E2-43046D29E4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727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9C88C-8482-4582-81E2-43046D29E48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9C88C-8482-4582-81E2-43046D29E48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11CB-2925-4B2E-9D97-4613000A2388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11CB-2925-4B2E-9D97-4613000A2388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11CB-2925-4B2E-9D97-4613000A2388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11CB-2925-4B2E-9D97-4613000A2388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11CB-2925-4B2E-9D97-4613000A2388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11CB-2925-4B2E-9D97-4613000A2388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11CB-2925-4B2E-9D97-4613000A2388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11CB-2925-4B2E-9D97-4613000A2388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11CB-2925-4B2E-9D97-4613000A2388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11CB-2925-4B2E-9D97-4613000A2388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F11CB-2925-4B2E-9D97-4613000A2388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5AF11CB-2925-4B2E-9D97-4613000A2388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DBC4F1B-BB96-48EC-9886-DD6991270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&#1044;&#1086;&#1084;\Desktop\Prezntacia%20ll\zar1.mp3" TargetMode="External"/><Relationship Id="rId1" Type="http://schemas.openxmlformats.org/officeDocument/2006/relationships/audio" Target="file:///C:\Users\&#1044;&#1086;&#1084;\Desktop\Prezntacia%20ll\malenkaya_strana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86;&#1084;\Desktop\Prezntacia%20ll\zar1.mp3" TargetMode="Externa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86;&#1084;\Desktop\Prezntacia%20ll\zar1.mp3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Веселые пальчиковые игры для малышей.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«Рука – это вышедший наружу мозг человека» </a:t>
            </a:r>
          </a:p>
          <a:p>
            <a:r>
              <a:rPr lang="ru-RU" b="1" dirty="0" smtClean="0"/>
              <a:t>И. Кант</a:t>
            </a:r>
            <a:endParaRPr lang="ru-RU" dirty="0"/>
          </a:p>
        </p:txBody>
      </p:sp>
      <p:pic>
        <p:nvPicPr>
          <p:cNvPr id="6" name="malenkaya_stra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6357958"/>
            <a:ext cx="304800" cy="304800"/>
          </a:xfrm>
          <a:prstGeom prst="rect">
            <a:avLst/>
          </a:prstGeom>
        </p:spPr>
      </p:pic>
      <p:pic>
        <p:nvPicPr>
          <p:cNvPr id="5" name="zar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64291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xit" presetSubtype="16" fill="hold" grpId="1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xit" presetSubtype="16" fill="hold" grpId="1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0000" numSld="30" showWhenStopped="0">
                <p:cTn id="36" repeatCount="3000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Правила пальчиковой игры: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lvl="8"/>
            <a:endParaRPr lang="ru-RU" dirty="0" smtClean="0"/>
          </a:p>
          <a:p>
            <a:pPr>
              <a:buNone/>
            </a:pPr>
            <a:r>
              <a:rPr lang="ru-RU" dirty="0" smtClean="0"/>
              <a:t>    Начинать пальчиковую гимнастику лучше с «</a:t>
            </a:r>
            <a:r>
              <a:rPr lang="ru-RU" dirty="0" err="1" smtClean="0"/>
              <a:t>разогревки</a:t>
            </a:r>
            <a:r>
              <a:rPr lang="ru-RU" dirty="0" smtClean="0"/>
              <a:t>» – сгибания и разгибания пальцев… можно постучать пальчиками, изображая «дождик» или клюющих курочек и т.д…</a:t>
            </a: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grpId="1" nodeType="click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Чтобы увлечь малыша – произносим текст игры очень выразительно – повышая и понижая голос, делая паузы, подчеркивая отдельные слова. И синхронно с текстом показываем движения. Когда малыш начнет сам хорошо выполнять игру – даем только словесные указания без показа. Поначалу движения выполняются медленно. Если у малыша не получается то или иное упражнение – можно взять его ручку и помочь ему сделать всё правильно.</a:t>
            </a: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Если он, например, придумал свое собственное движение или стишок – поощрим его. Да здравствует творчество!!! Не будем принуждать малыша, когда ему не хочется – сменим игру или выберем другое время. И если играть с удовольствием – наша увлеченность обязательно заразит его.</a:t>
            </a: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8" presetClass="exit" presetSubtype="16" fill="hold" grpId="1" nodeType="afterEffect">
                                  <p:stCondLst>
                                    <p:cond delay="11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  </a:t>
            </a:r>
            <a:r>
              <a:rPr lang="ru-RU" sz="4400" dirty="0" smtClean="0"/>
              <a:t>Пальчиковых игр очень-очень много.                                       Вот некоторые из них.</a:t>
            </a:r>
            <a:endParaRPr lang="ru-RU" sz="44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xit" presetSubtype="12" fill="hold" grpId="1" nodeType="click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«ВЕСЕЛЫЕ РЫБКИ»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Рыбки весело резвятся в чистой тепленькой воде.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(двумя руками изображаем волны.)</a:t>
            </a:r>
            <a:endParaRPr lang="ru-RU" dirty="0" smtClean="0"/>
          </a:p>
          <a:p>
            <a:r>
              <a:rPr lang="ru-RU" b="1" i="1" dirty="0" smtClean="0"/>
              <a:t>То сожмутся, разожмутся,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(кулачки рук сжать, разжать.)</a:t>
            </a:r>
            <a:endParaRPr lang="ru-RU" dirty="0" smtClean="0"/>
          </a:p>
          <a:p>
            <a:r>
              <a:rPr lang="ru-RU" b="1" i="1" dirty="0" smtClean="0"/>
              <a:t>То зароются в песке.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(опустить руки вниз и потрясти ими.)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zar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8" presetClass="exit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8" presetClass="exit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8" presetClass="exit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18" presetClass="exit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18" presetClass="exit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000"/>
                            </p:stCondLst>
                            <p:childTnLst>
                              <p:par>
                                <p:cTn id="58" presetID="18" presetClass="exit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mediacall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0">
                <p:cTn id="6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2" grpId="1"/>
      <p:bldP spid="3" grpId="0" build="p"/>
      <p:bldP spid="3" grpId="1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«ЯГОДКИ»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092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i="1" dirty="0" smtClean="0"/>
              <a:t>   (чуть приподнимаем перед собой руку, так, чтобы расслабленная кисть оказалась приблизительно на уровне лица. Пальчики расслаблены, свисают вниз.)</a:t>
            </a:r>
            <a:endParaRPr lang="ru-RU" dirty="0" smtClean="0"/>
          </a:p>
          <a:p>
            <a:r>
              <a:rPr lang="ru-RU" b="1" i="1" dirty="0" smtClean="0"/>
              <a:t>С ветки ягодки снимаю</a:t>
            </a:r>
            <a:r>
              <a:rPr lang="ru-RU" i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(захватываем кончиками пальцев другой руки, как будто снимая  воображаемую ягодку.)</a:t>
            </a:r>
            <a:endParaRPr lang="ru-RU" dirty="0" smtClean="0"/>
          </a:p>
          <a:p>
            <a:r>
              <a:rPr lang="ru-RU" b="1" i="1" dirty="0" smtClean="0"/>
              <a:t>И в лукошко собираю.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(обе ладошки складываем перед собой чашечкой.)</a:t>
            </a:r>
            <a:endParaRPr lang="ru-RU" dirty="0" smtClean="0"/>
          </a:p>
          <a:p>
            <a:r>
              <a:rPr lang="ru-RU" b="1" i="1" dirty="0" smtClean="0"/>
              <a:t>Будет полное лукошко.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(одну ладошку, сложенную лодочкой, накрываем другой, также сложенной лодочкой.)</a:t>
            </a:r>
            <a:endParaRPr lang="ru-RU" dirty="0" smtClean="0"/>
          </a:p>
          <a:p>
            <a:r>
              <a:rPr lang="ru-RU" b="1" i="1" dirty="0" smtClean="0"/>
              <a:t>Я попробую немножко. Я поем еще чуть-чуть.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(одна сложенная ладошка имитирует лукошко, другой рукой достаем воображаемые ягодки и отправляем их в рот.)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zar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35715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8" presetClass="exit" presetSubtype="16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0">
                <p:cTn id="1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2" grpId="1"/>
      <p:bldP spid="3" grpId="0" build="p"/>
      <p:bldP spid="3" grpId="1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«Мышка»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Мышка в норку пробралась,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(делаем двумя ручками «крадущиеся» движения.)</a:t>
            </a:r>
            <a:endParaRPr lang="ru-RU" dirty="0" smtClean="0"/>
          </a:p>
          <a:p>
            <a:r>
              <a:rPr lang="ru-RU" b="1" dirty="0" smtClean="0"/>
              <a:t>На замочек заперлась.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(пальцы скрещиваем в «замочек» и слегка покачиваем.)</a:t>
            </a:r>
            <a:endParaRPr lang="ru-RU" dirty="0" smtClean="0"/>
          </a:p>
          <a:p>
            <a:r>
              <a:rPr lang="ru-RU" b="1" dirty="0" smtClean="0"/>
              <a:t>В дырочку она глядит,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(делаем  из пальчиков одной руки «колечко».)</a:t>
            </a:r>
            <a:endParaRPr lang="ru-RU" dirty="0" smtClean="0"/>
          </a:p>
          <a:p>
            <a:r>
              <a:rPr lang="ru-RU" b="1" dirty="0" smtClean="0"/>
              <a:t>На заборе кот сидит!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(ручки прикладываем к голове как «ушки» и шевелим пальчиками.)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«Молоток»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Наши ручки - не простые,</a:t>
            </a:r>
            <a:endParaRPr lang="ru-RU" dirty="0" smtClean="0"/>
          </a:p>
          <a:p>
            <a:r>
              <a:rPr lang="ru-RU" b="1" dirty="0" smtClean="0"/>
              <a:t> Наши ручки – вот какие:</a:t>
            </a:r>
            <a:endParaRPr lang="ru-RU" dirty="0" smtClean="0"/>
          </a:p>
          <a:p>
            <a:r>
              <a:rPr lang="ru-RU" b="1" dirty="0" smtClean="0"/>
              <a:t>Коль сожмешь их в кулачок, </a:t>
            </a:r>
            <a:endParaRPr lang="ru-RU" dirty="0" smtClean="0"/>
          </a:p>
          <a:p>
            <a:r>
              <a:rPr lang="ru-RU" b="1" dirty="0" smtClean="0"/>
              <a:t>То получишь молоток.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( автор М.А.Давыдова)</a:t>
            </a:r>
          </a:p>
          <a:p>
            <a:pPr>
              <a:buNone/>
            </a:pPr>
            <a:r>
              <a:rPr lang="ru-RU" i="1" dirty="0" smtClean="0"/>
              <a:t>   (если сжать ладошку в кулак, то получится молоток.  Затем постукивать кулачками друг о друга.)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мы  играем.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44824"/>
            <a:ext cx="4824536" cy="361840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000" y="1700808"/>
            <a:ext cx="4302000" cy="3226500"/>
          </a:xfrm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5675262" cy="425644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910" y="3125445"/>
            <a:ext cx="5732138" cy="3732555"/>
          </a:xfrm>
          <a:prstGeom prst="rect">
            <a:avLst/>
          </a:prstGeom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Наши наблюдательные предки заметили, что разминание, поглаживание и движение пальчиков влияют на умственное и речевое развитие малыша. И играли  с детьми в «Ладушки» и «Сороку </a:t>
            </a:r>
            <a:r>
              <a:rPr lang="ru-RU" dirty="0" smtClean="0"/>
              <a:t>– </a:t>
            </a:r>
            <a:r>
              <a:rPr lang="ru-RU" dirty="0" err="1" smtClean="0"/>
              <a:t>белобоку</a:t>
            </a:r>
            <a:r>
              <a:rPr lang="ru-RU" dirty="0" smtClean="0"/>
              <a:t>». </a:t>
            </a:r>
            <a:r>
              <a:rPr lang="ru-RU" dirty="0" smtClean="0"/>
              <a:t>И мы до сих пор играем. И, возможно, даже не осознаем, что занимаемся таким образом с ребенком </a:t>
            </a:r>
            <a:r>
              <a:rPr lang="en-US" dirty="0" smtClean="0"/>
              <a:t> </a:t>
            </a:r>
            <a:r>
              <a:rPr lang="ru-RU" b="1" dirty="0" smtClean="0"/>
              <a:t>пальчиковой </a:t>
            </a:r>
            <a:r>
              <a:rPr lang="ru-RU" b="1" dirty="0" smtClean="0"/>
              <a:t>гимнастикой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xit" presetSubtype="16" fill="hold" grpId="1" nodeType="afterEffect">
                                  <p:stCondLst>
                                    <p:cond delay="11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Для занятий пальчиковой гимнастикой нужно только ваше желание – ведь для этих веселых и полезных игр не нужно ни специального места, ни каких-либо подручных средств.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</a:t>
            </a:r>
            <a:endParaRPr lang="ru-RU" sz="36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Спасибо за внимание!</a:t>
            </a:r>
            <a:endParaRPr lang="ru-RU" sz="4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644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Пальчиковая гимнастика</a:t>
            </a:r>
            <a:r>
              <a:rPr lang="ru-RU" dirty="0" smtClean="0"/>
              <a:t>- это инсценировка стихов или каких-либо историй при помощи пальцев. Такая тренировка движений пальчиков и кистей рук является мощным средством развития мышления ребенка. В момент этой тренировки повышается работоспособность коры головного мозга.</a:t>
            </a:r>
            <a:endParaRPr lang="ru-RU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11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И прежде всего мелкая пальцевая моторика связана с развитием речи. В мозгу двигательные и речевые центры – самые ближайшие соседи. И при движении пальчиков и кистей,  возбуждение от двигательного центра перекидывается на речевые центры головного мозга и приводит к резкому усилению согласованной деятельности речевых зон.</a:t>
            </a: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12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При любом двигательном тренинге упражняются не руки, а мозг», - писал Николай Александрович Бернштейн – отечественный </a:t>
            </a:r>
            <a:r>
              <a:rPr lang="ru-RU" dirty="0" err="1" smtClean="0"/>
              <a:t>психофизиолог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У всех детей с отставанием в речевом развитии пальчики малоподвижны и их движения неточны и несогласованны. Соответственно, тренировка движений пальцев рук стимулируют развитие речи малышей.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Кроме этого, пальчиковая гимнастика подготавливает руку к письму, развивает координацию и чувство ритма, внимательность и способность сосредотачиваться… и, как любая веселая и интересная игра –  создает добрые эмоциональные взаимоотношения с взрослыми.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xit" presetSubtype="12" fill="hold" grpId="1" nodeType="clickEffect">
                                  <p:stCondLst>
                                    <p:cond delay="1100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Мы же с вами не будем ограничиваться только вышеперечисленными играми? Ведь из любых стишка или истории можно сделать веселую пальчиковую игру. Стоит только пофантазировать. Пальчиковые игры — это инсценировка рифмованных историй, сказок при помощи пальцев. Многие игры требуют участия обеих рук, что дает возможность детям ориентироваться в понятиях «вправо», «влево», «вверх», «вниз» и т. д.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Трехлетние малыши  способны воспроизвести игровое упражнение с участием двух рук: например, одна рука изображает домик, а вторая – кошку, вбегающую в него. </a:t>
            </a: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588</TotalTime>
  <Words>659</Words>
  <Application>Microsoft Office PowerPoint</Application>
  <PresentationFormat>Экран (4:3)</PresentationFormat>
  <Paragraphs>59</Paragraphs>
  <Slides>21</Slides>
  <Notes>2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Spring</vt:lpstr>
      <vt:lpstr> Веселые пальчиковые игры для малышей.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пальчиковой игры: </vt:lpstr>
      <vt:lpstr>Презентация PowerPoint</vt:lpstr>
      <vt:lpstr>Презентация PowerPoint</vt:lpstr>
      <vt:lpstr>Презентация PowerPoint</vt:lpstr>
      <vt:lpstr>  «ВЕСЕЛЫЕ РЫБКИ» </vt:lpstr>
      <vt:lpstr>   «ЯГОДКИ» </vt:lpstr>
      <vt:lpstr>  «Мышка» </vt:lpstr>
      <vt:lpstr>  «Молоток» </vt:lpstr>
      <vt:lpstr>            мы  играем.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Веселые пальчиковые игры для малышей.</dc:title>
  <dc:creator>Дом</dc:creator>
  <cp:lastModifiedBy>САШУЛЬКА</cp:lastModifiedBy>
  <cp:revision>67</cp:revision>
  <dcterms:created xsi:type="dcterms:W3CDTF">2012-02-03T19:52:42Z</dcterms:created>
  <dcterms:modified xsi:type="dcterms:W3CDTF">2012-05-27T17:24:31Z</dcterms:modified>
</cp:coreProperties>
</file>