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7" r:id="rId3"/>
    <p:sldId id="258" r:id="rId4"/>
    <p:sldId id="273" r:id="rId5"/>
    <p:sldId id="274" r:id="rId6"/>
    <p:sldId id="262" r:id="rId7"/>
    <p:sldId id="263" r:id="rId8"/>
    <p:sldId id="275" r:id="rId9"/>
    <p:sldId id="281" r:id="rId10"/>
    <p:sldId id="268" r:id="rId11"/>
    <p:sldId id="264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E142A-DE69-4CBF-BC19-CE8F7167B9FB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B108B-7AD2-4C7E-8480-13E22FB0EFD4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92B4F0-A3F3-4D11-BF3C-E85E20FD15E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67F68-8A83-49D7-8612-1C5D96EF9B1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D9923-98BC-42CB-A1E7-EC8ABEE3278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7DC57-D846-48F9-B3E4-802948BDAC9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248A4-B675-4DED-B68C-7B1C401A8E5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B0AAB-3781-45F5-9AF3-4D0597E2F9B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1D476-3950-41A6-B4A6-6C2AB3A7204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FE8D4-DEDB-44C0-B60A-6AFC30B2DB7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3E0D3-47CD-4B10-9AA5-8A155405D87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BE7955-7079-477D-80B7-E88896CE8CAC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kern="10" spc="720" dirty="0" smtClean="0">
                <a:ln w="158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Georgia"/>
              </a:rPr>
              <a:t>Биография Лермонтов М.Ю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43362" cy="5043510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      </a:t>
            </a:r>
            <a:r>
              <a:rPr lang="ru-RU" sz="2400" i="1" dirty="0" smtClean="0">
                <a:solidFill>
                  <a:srgbClr val="0070C0"/>
                </a:solidFill>
              </a:rPr>
              <a:t>        </a:t>
            </a:r>
            <a:r>
              <a:rPr lang="ru-RU" sz="2000" i="1" dirty="0" smtClean="0">
                <a:solidFill>
                  <a:srgbClr val="0070C0"/>
                </a:solidFill>
              </a:rPr>
              <a:t>Он ,этот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               Лермонтов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                   могучий,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       сосредоточась,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               добр и зол,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как бы светящаяся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                         туча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    по небу русскому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                   прошел.</a:t>
            </a:r>
          </a:p>
          <a:p>
            <a:pPr>
              <a:buNone/>
            </a:pPr>
            <a:endParaRPr lang="ru-RU" sz="2000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000" i="1" dirty="0" smtClean="0">
                <a:solidFill>
                  <a:srgbClr val="0070C0"/>
                </a:solidFill>
              </a:rPr>
              <a:t>   </a:t>
            </a:r>
            <a:r>
              <a:rPr lang="ru-RU" sz="2000" b="1" dirty="0" smtClean="0">
                <a:solidFill>
                  <a:schemeClr val="accent2"/>
                </a:solidFill>
              </a:rPr>
              <a:t>Работу  выполнил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</a:rPr>
              <a:t>   ученик   4  в класса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2"/>
                </a:solidFill>
              </a:rPr>
              <a:t>  </a:t>
            </a:r>
            <a:r>
              <a:rPr lang="ru-RU" sz="2000" b="1" dirty="0" smtClean="0">
                <a:solidFill>
                  <a:schemeClr val="accent2"/>
                </a:solidFill>
              </a:rPr>
              <a:t>Федьков Владислав.</a:t>
            </a:r>
            <a:r>
              <a:rPr lang="ru-RU" sz="2000" dirty="0" smtClean="0">
                <a:solidFill>
                  <a:srgbClr val="0070C0"/>
                </a:solidFill>
              </a:rPr>
              <a:t>                     </a:t>
            </a:r>
            <a:endParaRPr lang="ru-RU" sz="2000" dirty="0"/>
          </a:p>
        </p:txBody>
      </p:sp>
      <p:pic>
        <p:nvPicPr>
          <p:cNvPr id="5" name="Picture 10" descr="Автопортрет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3010" y="1600200"/>
            <a:ext cx="3706979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Первый в России памятник М. Ю. Лермонтову расположен в Пятигорске. Открыт 16 августа 1889 года за счёт народных пожертвований. Бронзовая статуя отлита в Санкт-Петербурге, а гранит для постамента завезён из Крыма. </a:t>
            </a:r>
          </a:p>
          <a:p>
            <a:pPr>
              <a:lnSpc>
                <a:spcPct val="90000"/>
              </a:lnSpc>
            </a:pPr>
            <a:endParaRPr lang="ru-RU" sz="2400" dirty="0"/>
          </a:p>
        </p:txBody>
      </p:sp>
      <p:pic>
        <p:nvPicPr>
          <p:cNvPr id="26631" name="Picture 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09625" y="1773238"/>
            <a:ext cx="3333750" cy="34559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>
                <a:solidFill>
                  <a:srgbClr val="CC0000"/>
                </a:solidFill>
              </a:rPr>
              <a:t>Памятник Лермонтову в Тарханах</a:t>
            </a:r>
          </a:p>
        </p:txBody>
      </p:sp>
      <p:pic>
        <p:nvPicPr>
          <p:cNvPr id="18439" name="Picture 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43240" y="1571612"/>
            <a:ext cx="3078162" cy="41036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Фамильная часовня Арсеньевых, где похоронен М.Ю.Лермонтов</a:t>
            </a:r>
          </a:p>
        </p:txBody>
      </p:sp>
      <p:pic>
        <p:nvPicPr>
          <p:cNvPr id="27655" name="Picture 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1844675"/>
            <a:ext cx="3089275" cy="4032250"/>
          </a:xfrm>
          <a:noFill/>
          <a:ln/>
        </p:spPr>
      </p:pic>
      <p:pic>
        <p:nvPicPr>
          <p:cNvPr id="27656" name="Picture 8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3800" y="1844675"/>
            <a:ext cx="2936875" cy="40322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285728"/>
            <a:ext cx="3527425" cy="3960812"/>
          </a:xfrm>
          <a:noFill/>
          <a:ln/>
        </p:spPr>
      </p:pic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779838" y="642918"/>
            <a:ext cx="45720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ночь 2-го на 3-е октября в 1814 году, в Москве,  в семье капитана Юрия Петровича Лермонтова и Марии Михайловны  (Арсеньевой), родился сын – Михаил Юрьевич Лермонтов.</a:t>
            </a:r>
          </a:p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11октября – Крестины  Лермонтова. Бабушка Михаила  Юрьевича Елизавета Алексеевна Арсеньева  была крёстной матерью.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00175"/>
            <a:ext cx="4038600" cy="5357826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По 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материнской линии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Лермонтов происходил из известного в России и богатого дворянского рода Столыпиных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Умерла от чахотки (очень рано) Лермонтову было всего 3 года.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6151" name="Picture 7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 cstate="print"/>
          <a:srcRect b="4164"/>
          <a:stretch>
            <a:fillRect/>
          </a:stretch>
        </p:blipFill>
        <p:spPr>
          <a:xfrm>
            <a:off x="4714876" y="1571612"/>
            <a:ext cx="3467100" cy="4525963"/>
          </a:xfrm>
          <a:noFill/>
          <a:ln/>
        </p:spPr>
      </p:pic>
      <p:sp>
        <p:nvSpPr>
          <p:cNvPr id="6152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sz="4000" i="1" dirty="0" smtClean="0">
                <a:solidFill>
                  <a:srgbClr val="CC0000"/>
                </a:solidFill>
              </a:rPr>
              <a:t>Портрет матери-Марии Михайловны Лермонтовой</a:t>
            </a:r>
            <a:endParaRPr lang="ru-RU" sz="4000" i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Портрет  отца- Юрия Петровича Лермонтова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мужской линии род Лермонтовых (отец поэта — Юрий Петрович Лермонтов), капитан в отставке из небогатых помещиков Тульской губернии.</a:t>
            </a:r>
          </a:p>
          <a:p>
            <a:endParaRPr lang="ru-RU" dirty="0"/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2496"/>
          <a:stretch>
            <a:fillRect/>
          </a:stretch>
        </p:blipFill>
        <p:spPr>
          <a:xfrm>
            <a:off x="745100" y="1600200"/>
            <a:ext cx="3462800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Портрет бабушки – Елизаветы Алексеевны Арсеньевой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43402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Бабушка поэта Елизавета Алексеевна (по мужу Арсеньева).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самого детства им занималась бабушка, которая жила в Тарханах.  Полностью посвятила себя внуку, не жалея ни сил, ни средств на его воспитание и образование.    </a:t>
            </a:r>
          </a:p>
          <a:p>
            <a:endParaRPr lang="ru-RU" dirty="0"/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3036"/>
          <a:stretch>
            <a:fillRect/>
          </a:stretch>
        </p:blipFill>
        <p:spPr>
          <a:xfrm>
            <a:off x="860895" y="1714500"/>
            <a:ext cx="3231209" cy="44116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CC0000"/>
                </a:solidFill>
              </a:rPr>
              <a:t>Тарханы- ныне село Лермонтово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Детские годы будущего поэта с марта 1815 г. прошли в с. Тарханы Чембарского уезда Пензенской губернии в имении бабушки.</a:t>
            </a:r>
          </a:p>
          <a:p>
            <a:endParaRPr lang="ru-RU" dirty="0"/>
          </a:p>
        </p:txBody>
      </p:sp>
      <p:pic>
        <p:nvPicPr>
          <p:cNvPr id="14343" name="Picture 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916113"/>
            <a:ext cx="4360863" cy="3097212"/>
          </a:xfrm>
          <a:noFill/>
          <a:ln/>
        </p:spPr>
      </p:pic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468313" y="5300663"/>
            <a:ext cx="4572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Тарханы. Усадьба. </a:t>
            </a:r>
          </a:p>
          <a:p>
            <a:r>
              <a:rPr lang="ru-RU" b="1" dirty="0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Ныне - Государственный музей-заповедник М.Ю.Лермонтова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Тарханах Лермонтов получил домашнее образование. Для занятий была отведена отдельная комната - классная.</a:t>
            </a:r>
          </a:p>
          <a:p>
            <a:endParaRPr lang="ru-RU" dirty="0"/>
          </a:p>
        </p:txBody>
      </p:sp>
      <p:pic>
        <p:nvPicPr>
          <p:cNvPr id="16391" name="Picture 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268413"/>
            <a:ext cx="4038600" cy="42481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Портрет юного поэта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600200"/>
            <a:ext cx="4257676" cy="4525963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портрете мы видим восьмилетнего мальчика с каштановыми, гладко причесанными волосами, умным, сосредоточенным взглядом. </a:t>
            </a:r>
          </a:p>
          <a:p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был очень умным ребенком, знал несколько языков и уже с малых лет начал писать стихи: «Корсар», « Преступник»,                                  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и т.д.</a:t>
            </a:r>
          </a:p>
          <a:p>
            <a:endParaRPr lang="ru-RU" sz="2400" dirty="0"/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7971" y="1667943"/>
            <a:ext cx="3277058" cy="4390476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33500" lvl="2" indent="-533400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В 1828 М. Лермонтов зачислен в 4-й класс Благородного пансионата при Московском университете. С этого момента  Лермонтов начинает творить. </a:t>
            </a:r>
          </a:p>
          <a:p>
            <a:pPr marL="1333500" lvl="2" indent="-533400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В 1830 году поступает в Московский  университет на нравственно-политическое отделение. У него появляется свой стиль.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0" descr="Автопортрет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571480"/>
            <a:ext cx="4214842" cy="5526094"/>
          </a:xfrm>
          <a:noFill/>
          <a:ln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6248" y="285728"/>
            <a:ext cx="4400552" cy="5840435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365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Биография Лермонтов М.Ю</vt:lpstr>
      <vt:lpstr>Слайд 2</vt:lpstr>
      <vt:lpstr>Портрет матери-Марии Михайловны Лермонтовой</vt:lpstr>
      <vt:lpstr>Портрет  отца- Юрия Петровича Лермонтова</vt:lpstr>
      <vt:lpstr>Портрет бабушки – Елизаветы Алексеевны Арсеньевой</vt:lpstr>
      <vt:lpstr>Тарханы- ныне село Лермонтово</vt:lpstr>
      <vt:lpstr>Слайд 7</vt:lpstr>
      <vt:lpstr>Портрет юного поэта</vt:lpstr>
      <vt:lpstr>Слайд 9</vt:lpstr>
      <vt:lpstr>Слайд 10</vt:lpstr>
      <vt:lpstr>Памятник Лермонтову в Тарханах</vt:lpstr>
      <vt:lpstr>Фамильная часовня Арсеньевых, где похоронен М.Ю.Лермонтов</vt:lpstr>
    </vt:vector>
  </TitlesOfParts>
  <Company>LPU_BaND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OLeG</dc:creator>
  <cp:lastModifiedBy>Александр Царь</cp:lastModifiedBy>
  <cp:revision>44</cp:revision>
  <dcterms:created xsi:type="dcterms:W3CDTF">2010-04-02T10:43:44Z</dcterms:created>
  <dcterms:modified xsi:type="dcterms:W3CDTF">2015-02-02T13:36:45Z</dcterms:modified>
</cp:coreProperties>
</file>