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5871546-B839-4EFD-A172-796184154690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F9B599-68A8-4219-A4AA-271E392CAF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71546-B839-4EFD-A172-796184154690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F9B599-68A8-4219-A4AA-271E392CAF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71546-B839-4EFD-A172-796184154690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F9B599-68A8-4219-A4AA-271E392CAF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71546-B839-4EFD-A172-796184154690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F9B599-68A8-4219-A4AA-271E392CAF6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71546-B839-4EFD-A172-796184154690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F9B599-68A8-4219-A4AA-271E392CAF6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71546-B839-4EFD-A172-796184154690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F9B599-68A8-4219-A4AA-271E392CAF6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71546-B839-4EFD-A172-796184154690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F9B599-68A8-4219-A4AA-271E392CAF6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71546-B839-4EFD-A172-796184154690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F9B599-68A8-4219-A4AA-271E392CAF6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871546-B839-4EFD-A172-796184154690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F9B599-68A8-4219-A4AA-271E392CAF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5871546-B839-4EFD-A172-796184154690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F9B599-68A8-4219-A4AA-271E392CAF6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5871546-B839-4EFD-A172-796184154690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F9B599-68A8-4219-A4AA-271E392CAF6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5871546-B839-4EFD-A172-796184154690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CF9B599-68A8-4219-A4AA-271E392CAF6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772400" cy="2097579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Доказательства теоремы Пифагора</a:t>
            </a:r>
            <a:endParaRPr lang="ru-RU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Доказательство теоремы Пифаго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6732240" cy="677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2818656" cy="11114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Доказательство теоремы Пифаго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0"/>
            <a:ext cx="5292080" cy="650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73216"/>
            <a:ext cx="2026568" cy="752947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Доказательство теоремы Пифаго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8820472" cy="713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Доказательство теоремы Пифаго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6202"/>
            <a:ext cx="6228184" cy="6841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Доказательство теоремы Пифаго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707904" cy="3678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Доказательство теоремы Пифаго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420888"/>
            <a:ext cx="349771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Доказательство теоремы Пифаго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76672"/>
            <a:ext cx="7236296" cy="5333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Теорема Пифаго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20472" cy="564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</TotalTime>
  <Words>3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Доказательства теоремы Пифагора</vt:lpstr>
      <vt:lpstr> </vt:lpstr>
      <vt:lpstr>Слайд 3</vt:lpstr>
      <vt:lpstr>  </vt:lpstr>
      <vt:lpstr>Слайд 5</vt:lpstr>
      <vt:lpstr>Слайд 6</vt:lpstr>
      <vt:lpstr>Слайд 7</vt:lpstr>
      <vt:lpstr>Слайд 8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Доказательства теоремы Пифагора</dc:title>
  <dc:creator>пк</dc:creator>
  <cp:lastModifiedBy>пк</cp:lastModifiedBy>
  <cp:revision>2</cp:revision>
  <dcterms:created xsi:type="dcterms:W3CDTF">2016-11-25T08:18:31Z</dcterms:created>
  <dcterms:modified xsi:type="dcterms:W3CDTF">2016-11-25T08:30:28Z</dcterms:modified>
</cp:coreProperties>
</file>