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256E"/>
    <a:srgbClr val="656B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0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7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8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24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28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02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41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12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77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7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2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583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B0642-3D4B-4777-A7F0-DF792A075E7C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1294D-E2E5-4A87-9BD9-BFD4E3C6E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4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62421" cy="792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53082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9600" b="1" dirty="0" smtClean="0">
                <a:latin typeface="Berlin Sans FB Demi" pitchFamily="34" charset="0"/>
              </a:rPr>
              <a:t>Ecology</a:t>
            </a:r>
            <a:r>
              <a:rPr lang="ru-RU" sz="9600" b="1" dirty="0" smtClean="0">
                <a:latin typeface="Berlin Sans FB Demi" pitchFamily="34" charset="0"/>
              </a:rPr>
              <a:t/>
            </a:r>
            <a:br>
              <a:rPr lang="ru-RU" sz="9600" b="1" dirty="0" smtClean="0">
                <a:latin typeface="Berlin Sans FB Demi" pitchFamily="34" charset="0"/>
              </a:rPr>
            </a:br>
            <a:r>
              <a:rPr lang="ru-RU" b="1" dirty="0" smtClean="0">
                <a:latin typeface="Berlin Sans FB Demi" pitchFamily="34" charset="0"/>
              </a:rPr>
              <a:t>Автор: </a:t>
            </a:r>
            <a:r>
              <a:rPr lang="ru-RU" b="1" dirty="0" err="1" smtClean="0">
                <a:latin typeface="Berlin Sans FB Demi" pitchFamily="34" charset="0"/>
              </a:rPr>
              <a:t>Мушуманская</a:t>
            </a:r>
            <a:r>
              <a:rPr lang="ru-RU" b="1" smtClean="0">
                <a:latin typeface="Berlin Sans FB Demi" pitchFamily="34" charset="0"/>
              </a:rPr>
              <a:t> Т.М.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57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Ecology</a:t>
            </a:r>
            <a:endParaRPr lang="ru-RU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Is the scientific study of the relationships that living organisms have with each other and with their natural environment.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Magazines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7"/>
            <a:ext cx="3168000" cy="4100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375169"/>
            <a:ext cx="3718783" cy="48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00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74883"/>
            <a:ext cx="381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Ernst Haeckel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1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rotting garbage?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B256E"/>
                </a:solidFill>
              </a:rPr>
              <a:t>paper towel-2-3 weeks</a:t>
            </a:r>
          </a:p>
          <a:p>
            <a:r>
              <a:rPr lang="en-US" dirty="0" smtClean="0">
                <a:solidFill>
                  <a:srgbClr val="8B256E"/>
                </a:solidFill>
              </a:rPr>
              <a:t>Newspaper-1,5 months</a:t>
            </a:r>
          </a:p>
          <a:p>
            <a:r>
              <a:rPr lang="en-US" dirty="0" smtClean="0">
                <a:solidFill>
                  <a:srgbClr val="8B256E"/>
                </a:solidFill>
              </a:rPr>
              <a:t>Carton of milk at-5 years</a:t>
            </a:r>
          </a:p>
          <a:p>
            <a:r>
              <a:rPr lang="en-US" dirty="0" smtClean="0">
                <a:solidFill>
                  <a:srgbClr val="8B256E"/>
                </a:solidFill>
              </a:rPr>
              <a:t>Cigarette butt-10-12 years</a:t>
            </a:r>
          </a:p>
          <a:p>
            <a:r>
              <a:rPr lang="en-US" dirty="0" smtClean="0">
                <a:solidFill>
                  <a:srgbClr val="8B256E"/>
                </a:solidFill>
              </a:rPr>
              <a:t>Plastic beg- 200-1000 years</a:t>
            </a:r>
            <a:endParaRPr lang="ru-RU" dirty="0">
              <a:solidFill>
                <a:srgbClr val="8B25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54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quote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road is paved with tin cans civilization.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Nature abhors inaccuracies and does not forgive mistakes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Easier to subjugate nature by obeying her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41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76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Berlin Sans FB Demi</vt:lpstr>
      <vt:lpstr>Calibri</vt:lpstr>
      <vt:lpstr>Тема Office</vt:lpstr>
      <vt:lpstr>Ecology Автор: Мушуманская Т.М.</vt:lpstr>
      <vt:lpstr>Ecology</vt:lpstr>
      <vt:lpstr>Special Magazines</vt:lpstr>
      <vt:lpstr>Ernst Haeckel</vt:lpstr>
      <vt:lpstr>How much rotting garbage?</vt:lpstr>
      <vt:lpstr>quote</vt:lpstr>
    </vt:vector>
  </TitlesOfParts>
  <Company>RUSSIA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</dc:title>
  <dc:creator>XP GAME 2010</dc:creator>
  <cp:lastModifiedBy>Ирина</cp:lastModifiedBy>
  <cp:revision>10</cp:revision>
  <dcterms:created xsi:type="dcterms:W3CDTF">2013-01-30T17:59:19Z</dcterms:created>
  <dcterms:modified xsi:type="dcterms:W3CDTF">2016-11-25T14:05:01Z</dcterms:modified>
</cp:coreProperties>
</file>