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0" r:id="rId3"/>
    <p:sldId id="261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63A3A6B-27DB-40CB-B182-44867541B34C}">
          <p14:sldIdLst>
            <p14:sldId id="256"/>
          </p14:sldIdLst>
        </p14:section>
        <p14:section name="Раздел без заголовка" id="{F55497D3-3429-494D-83F0-F7995CAC8D8A}">
          <p14:sldIdLst>
            <p14:sldId id="260"/>
            <p14:sldId id="261"/>
            <p14:sldId id="258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23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5F4FECD-CEE8-43AB-98D8-AD9B4E19731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42E566-D566-4D06-959C-D0DCB692C81F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FECD-CEE8-43AB-98D8-AD9B4E19731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E566-D566-4D06-959C-D0DCB692C81F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FECD-CEE8-43AB-98D8-AD9B4E19731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E566-D566-4D06-959C-D0DCB692C81F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FECD-CEE8-43AB-98D8-AD9B4E19731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E566-D566-4D06-959C-D0DCB692C81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FECD-CEE8-43AB-98D8-AD9B4E19731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E566-D566-4D06-959C-D0DCB692C8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FECD-CEE8-43AB-98D8-AD9B4E19731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E566-D566-4D06-959C-D0DCB692C81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FECD-CEE8-43AB-98D8-AD9B4E19731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E566-D566-4D06-959C-D0DCB692C81F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FECD-CEE8-43AB-98D8-AD9B4E19731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E566-D566-4D06-959C-D0DCB692C81F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FECD-CEE8-43AB-98D8-AD9B4E19731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E566-D566-4D06-959C-D0DCB692C8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FECD-CEE8-43AB-98D8-AD9B4E19731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E566-D566-4D06-959C-D0DCB692C8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FECD-CEE8-43AB-98D8-AD9B4E19731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E566-D566-4D06-959C-D0DCB692C8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5F4FECD-CEE8-43AB-98D8-AD9B4E197315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442E566-D566-4D06-959C-D0DCB692C81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80728"/>
            <a:ext cx="6777318" cy="1152128"/>
          </a:xfrm>
          <a:gradFill>
            <a:gsLst>
              <a:gs pos="0">
                <a:schemeClr val="accent2">
                  <a:tint val="74000"/>
                </a:schemeClr>
              </a:gs>
              <a:gs pos="49000">
                <a:schemeClr val="accent2">
                  <a:tint val="96000"/>
                  <a:shade val="84000"/>
                  <a:satMod val="110000"/>
                </a:schemeClr>
              </a:gs>
              <a:gs pos="57000">
                <a:schemeClr val="accent2">
                  <a:shade val="55000"/>
                  <a:satMod val="150000"/>
                </a:schemeClr>
              </a:gs>
              <a:gs pos="92000">
                <a:schemeClr val="accent2">
                  <a:tint val="98000"/>
                  <a:shade val="90000"/>
                  <a:satMod val="128000"/>
                </a:schemeClr>
              </a:gs>
              <a:gs pos="100000">
                <a:schemeClr val="accent2">
                  <a:tint val="90000"/>
                  <a:shade val="97000"/>
                  <a:satMod val="128000"/>
                </a:schemeClr>
              </a:gs>
            </a:gsLst>
            <a:lin ang="2700000" scaled="1"/>
          </a:gradFill>
          <a:effectLst>
            <a:glow rad="101600">
              <a:schemeClr val="bg2">
                <a:lumMod val="75000"/>
                <a:alpha val="60000"/>
              </a:schemeClr>
            </a:glow>
            <a:outerShdw blurRad="39000" dist="25400" dir="5400000" rotWithShape="0">
              <a:schemeClr val="accent2">
                <a:shade val="33000"/>
                <a:alpha val="83000"/>
              </a:scheme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песком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Турлевская Оксана Анатольевна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д/с «Алёнушка»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Асино, Томская область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71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" y="1"/>
            <a:ext cx="9135104" cy="6829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3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04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" y="57542"/>
            <a:ext cx="9135104" cy="67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764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dirty="0" smtClean="0"/>
          </a:p>
          <a:p>
            <a:pPr marL="0" indent="0" algn="ctr">
              <a:buNone/>
            </a:pPr>
            <a:r>
              <a:rPr lang="ru-RU" sz="5400" dirty="0"/>
              <a:t> </a:t>
            </a:r>
            <a:r>
              <a:rPr lang="ru-RU" sz="5400" dirty="0" smtClean="0"/>
              <a:t>  </a:t>
            </a:r>
            <a:r>
              <a:rPr lang="ru-RU" sz="7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72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endParaRPr lang="ru-RU" sz="80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52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8748017" cy="6380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949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06" y="129550"/>
            <a:ext cx="8931589" cy="6539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461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324" y="188640"/>
            <a:ext cx="877039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15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DSCN369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288130"/>
            <a:ext cx="8379220" cy="628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74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692697"/>
            <a:ext cx="7745505" cy="54334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Users\ADMIN\Desktop\детский сад 2\DSCN22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792" y="0"/>
            <a:ext cx="921161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859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детский сад 2\DSCN226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40" y="81681"/>
            <a:ext cx="9124660" cy="677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950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детский сад 2\DSCN22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8849788" cy="6552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12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ADMIN\Desktop\детский сад 2\DSCN22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504" y="26829"/>
            <a:ext cx="4572210" cy="342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ADMIN\Desktop\детский сад 2\DSCN22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079" y="0"/>
            <a:ext cx="4608513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ADMIN\Desktop\детский сад 2\DSCN226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04" y="3455987"/>
            <a:ext cx="4517583" cy="3434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ADMIN\Desktop\детский сад 2\DSCN226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079" y="3455987"/>
            <a:ext cx="4608513" cy="340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85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235</TotalTime>
  <Words>22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Твердый переплет</vt:lpstr>
      <vt:lpstr>Игры с песком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14</cp:revision>
  <dcterms:created xsi:type="dcterms:W3CDTF">2016-10-17T13:54:45Z</dcterms:created>
  <dcterms:modified xsi:type="dcterms:W3CDTF">2016-11-25T03:39:14Z</dcterms:modified>
</cp:coreProperties>
</file>