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handoutMasterIdLst>
    <p:handoutMasterId r:id="rId16"/>
  </p:handoutMasterIdLst>
  <p:sldIdLst>
    <p:sldId id="256" r:id="rId5"/>
    <p:sldId id="260" r:id="rId6"/>
    <p:sldId id="261" r:id="rId7"/>
    <p:sldId id="262" r:id="rId8"/>
    <p:sldId id="264" r:id="rId9"/>
    <p:sldId id="266" r:id="rId10"/>
    <p:sldId id="274" r:id="rId11"/>
    <p:sldId id="271" r:id="rId12"/>
    <p:sldId id="272" r:id="rId13"/>
    <p:sldId id="273" r:id="rId14"/>
    <p:sldId id="275"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EEFFC"/>
    <a:srgbClr val="97EAFB"/>
    <a:srgbClr val="97F1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showGuides="1">
      <p:cViewPr varScale="1">
        <p:scale>
          <a:sx n="74" d="100"/>
          <a:sy n="74" d="100"/>
        </p:scale>
        <p:origin x="576" y="72"/>
      </p:cViewPr>
      <p:guideLst>
        <p:guide orient="horz" pos="2160"/>
        <p:guide pos="3840"/>
      </p:guideLst>
    </p:cSldViewPr>
  </p:slideViewPr>
  <p:notesTextViewPr>
    <p:cViewPr>
      <p:scale>
        <a:sx n="3" d="2"/>
        <a:sy n="3" d="2"/>
      </p:scale>
      <p:origin x="0" y="0"/>
    </p:cViewPr>
  </p:notesTextViewPr>
  <p:notesViewPr>
    <p:cSldViewPr snapToGrid="0">
      <p:cViewPr varScale="1">
        <p:scale>
          <a:sx n="59" d="100"/>
          <a:sy n="59" d="100"/>
        </p:scale>
        <p:origin x="2562"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51043CB-B768-41E0-9FBE-91E76D71338D}" type="datetimeFigureOut">
              <a:rPr lang="ru-RU" smtClean="0"/>
              <a:t>24.11.2016</a:t>
            </a:fld>
            <a:endParaRPr lang="ru-RU"/>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8C7947-BB5E-4C61-BA50-1045C0442D60}" type="slidenum">
              <a:rPr lang="ru-RU" smtClean="0"/>
              <a:t>‹#›</a:t>
            </a:fld>
            <a:endParaRPr lang="ru-RU"/>
          </a:p>
        </p:txBody>
      </p:sp>
    </p:spTree>
    <p:extLst>
      <p:ext uri="{BB962C8B-B14F-4D97-AF65-F5344CB8AC3E}">
        <p14:creationId xmlns:p14="http://schemas.microsoft.com/office/powerpoint/2010/main" val="189166899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image" Target="../media/image1.png"/><Relationship Id="rId21" Type="http://schemas.openxmlformats.org/officeDocument/2006/relationships/image" Target="../media/image19.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slideMaster" Target="../slideMasters/slideMaster1.xml"/><Relationship Id="rId16" Type="http://schemas.openxmlformats.org/officeDocument/2006/relationships/image" Target="../media/image14.png"/><Relationship Id="rId20" Type="http://schemas.openxmlformats.org/officeDocument/2006/relationships/image" Target="../media/image18.png"/><Relationship Id="rId1" Type="http://schemas.openxmlformats.org/officeDocument/2006/relationships/audio" Target="../media/audio1.wav"/><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19" Type="http://schemas.openxmlformats.org/officeDocument/2006/relationships/image" Target="../media/image17.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pic>
        <p:nvPicPr>
          <p:cNvPr id="7" name="Рисунок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16746" y="669318"/>
            <a:ext cx="9934575" cy="3946653"/>
          </a:xfrm>
          <a:prstGeom prst="rect">
            <a:avLst/>
          </a:prstGeom>
        </p:spPr>
      </p:pic>
      <p:sp>
        <p:nvSpPr>
          <p:cNvPr id="2" name="Заголовок 1"/>
          <p:cNvSpPr>
            <a:spLocks noGrp="1"/>
          </p:cNvSpPr>
          <p:nvPr>
            <p:ph type="ctrTitle" hasCustomPrompt="1"/>
          </p:nvPr>
        </p:nvSpPr>
        <p:spPr>
          <a:xfrm>
            <a:off x="1909666" y="1107661"/>
            <a:ext cx="8372671" cy="2967134"/>
          </a:xfrm>
        </p:spPr>
        <p:txBody>
          <a:bodyPr anchor="ctr">
            <a:normAutofit/>
          </a:bodyPr>
          <a:lstStyle>
            <a:lvl1pPr algn="ctr">
              <a:defRPr sz="4800">
                <a:latin typeface="Comic Sans MS" panose="030F0702030302020204" pitchFamily="66" charset="0"/>
              </a:defRPr>
            </a:lvl1pPr>
          </a:lstStyle>
          <a:p>
            <a:r>
              <a:rPr lang="ru-RU" dirty="0"/>
              <a:t>Введите сюда название презентации</a:t>
            </a:r>
            <a:endParaRPr lang="en-US" dirty="0"/>
          </a:p>
        </p:txBody>
      </p:sp>
      <p:pic>
        <p:nvPicPr>
          <p:cNvPr id="8" name="Рисунок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612" y="3994064"/>
            <a:ext cx="2580477" cy="2757066"/>
          </a:xfrm>
          <a:prstGeom prst="rect">
            <a:avLst/>
          </a:prstGeom>
        </p:spPr>
      </p:pic>
      <p:pic>
        <p:nvPicPr>
          <p:cNvPr id="11" name="Рисунок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483426" y="4701021"/>
            <a:ext cx="2676525" cy="1752600"/>
          </a:xfrm>
          <a:prstGeom prst="rect">
            <a:avLst/>
          </a:prstGeom>
        </p:spPr>
      </p:pic>
      <p:pic>
        <p:nvPicPr>
          <p:cNvPr id="16" name="Рисунок 15"/>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523555" y="73078"/>
            <a:ext cx="1514475" cy="1924050"/>
          </a:xfrm>
          <a:prstGeom prst="rect">
            <a:avLst/>
          </a:prstGeom>
        </p:spPr>
      </p:pic>
      <p:pic>
        <p:nvPicPr>
          <p:cNvPr id="17" name="Рисунок 16"/>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083750" y="0"/>
            <a:ext cx="1247775" cy="1200150"/>
          </a:xfrm>
          <a:prstGeom prst="rect">
            <a:avLst/>
          </a:prstGeom>
        </p:spPr>
      </p:pic>
      <p:pic>
        <p:nvPicPr>
          <p:cNvPr id="18" name="Рисунок 17"/>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612363" y="5925827"/>
            <a:ext cx="962025" cy="590550"/>
          </a:xfrm>
          <a:prstGeom prst="rect">
            <a:avLst/>
          </a:prstGeom>
        </p:spPr>
      </p:pic>
      <p:pic>
        <p:nvPicPr>
          <p:cNvPr id="19" name="Рисунок 18"/>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55298" y="2305121"/>
            <a:ext cx="1335317" cy="902856"/>
          </a:xfrm>
          <a:prstGeom prst="rect">
            <a:avLst/>
          </a:prstGeom>
        </p:spPr>
      </p:pic>
      <p:pic>
        <p:nvPicPr>
          <p:cNvPr id="20" name="Рисунок 19"/>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rot="20846981">
            <a:off x="2877094" y="5027739"/>
            <a:ext cx="1190625" cy="590550"/>
          </a:xfrm>
          <a:prstGeom prst="rect">
            <a:avLst/>
          </a:prstGeom>
        </p:spPr>
      </p:pic>
      <p:pic>
        <p:nvPicPr>
          <p:cNvPr id="21" name="Рисунок 20"/>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rot="21447133">
            <a:off x="4857827" y="5583801"/>
            <a:ext cx="1038225" cy="1047750"/>
          </a:xfrm>
          <a:prstGeom prst="rect">
            <a:avLst/>
          </a:prstGeom>
        </p:spPr>
      </p:pic>
      <p:pic>
        <p:nvPicPr>
          <p:cNvPr id="22" name="Рисунок 21"/>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rot="901725">
            <a:off x="11182911" y="2147012"/>
            <a:ext cx="971551" cy="1295400"/>
          </a:xfrm>
          <a:prstGeom prst="rect">
            <a:avLst/>
          </a:prstGeom>
        </p:spPr>
      </p:pic>
      <p:pic>
        <p:nvPicPr>
          <p:cNvPr id="24" name="Рисунок 23"/>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422058" y="160446"/>
            <a:ext cx="1189375" cy="1413942"/>
          </a:xfrm>
          <a:prstGeom prst="rect">
            <a:avLst/>
          </a:prstGeom>
        </p:spPr>
      </p:pic>
      <p:pic>
        <p:nvPicPr>
          <p:cNvPr id="27" name="Рисунок 2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450978" y="4143435"/>
            <a:ext cx="1200151" cy="1524000"/>
          </a:xfrm>
          <a:prstGeom prst="rect">
            <a:avLst/>
          </a:prstGeom>
        </p:spPr>
      </p:pic>
    </p:spTree>
    <p:extLst>
      <p:ext uri="{BB962C8B-B14F-4D97-AF65-F5344CB8AC3E}">
        <p14:creationId xmlns:p14="http://schemas.microsoft.com/office/powerpoint/2010/main" val="2437641069"/>
      </p:ext>
    </p:extLst>
  </p:cSld>
  <p:clrMapOvr>
    <a:masterClrMapping/>
  </p:clrMapOvr>
  <mc:AlternateContent xmlns:mc="http://schemas.openxmlformats.org/markup-compatibility/2006" xmlns:p14="http://schemas.microsoft.com/office/powerpoint/2010/main">
    <mc:Choice Requires="p14">
      <p:transition spd="slow" p14:dur="2500" advClick="0">
        <p14:pan dir="u"/>
      </p:transition>
    </mc:Choice>
    <mc:Fallback xmlns="">
      <p:transition spd="slow" advClick="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Вопрос">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2563312" y="889686"/>
            <a:ext cx="7065377" cy="1994055"/>
          </a:xfrm>
        </p:spPr>
        <p:txBody>
          <a:bodyPr/>
          <a:lstStyle>
            <a:lvl1pPr algn="ctr">
              <a:defRPr lang="ru-RU" sz="3600" kern="1200" baseline="0" dirty="0" smtClean="0">
                <a:solidFill>
                  <a:schemeClr val="tx1"/>
                </a:solidFill>
                <a:latin typeface="Comic Sans MS" panose="030F0702030302020204" pitchFamily="66" charset="0"/>
                <a:ea typeface="+mj-ea"/>
                <a:cs typeface="+mj-cs"/>
              </a:defRPr>
            </a:lvl1pPr>
          </a:lstStyle>
          <a:p>
            <a:r>
              <a:rPr lang="ru-RU" dirty="0"/>
              <a:t>Введите сюда вопрос</a:t>
            </a:r>
          </a:p>
        </p:txBody>
      </p:sp>
    </p:spTree>
    <p:extLst>
      <p:ext uri="{BB962C8B-B14F-4D97-AF65-F5344CB8AC3E}">
        <p14:creationId xmlns:p14="http://schemas.microsoft.com/office/powerpoint/2010/main" val="1248611625"/>
      </p:ext>
    </p:extLst>
  </p:cSld>
  <p:clrMapOvr>
    <a:masterClrMapping/>
  </p:clrMapOvr>
  <mc:AlternateContent xmlns:mc="http://schemas.openxmlformats.org/markup-compatibility/2006" xmlns:p14="http://schemas.microsoft.com/office/powerpoint/2010/main">
    <mc:Choice Requires="p14">
      <p:transition spd="slow" p14:dur="2500" advClick="0">
        <p14:pan dir="u"/>
      </p:transition>
    </mc:Choice>
    <mc:Fallback xmlns="">
      <p:transition spd="slow" advClick="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Финальный слайд">
    <p:spTree>
      <p:nvGrpSpPr>
        <p:cNvPr id="1" name=""/>
        <p:cNvGrpSpPr/>
        <p:nvPr/>
      </p:nvGrpSpPr>
      <p:grpSpPr>
        <a:xfrm>
          <a:off x="0" y="0"/>
          <a:ext cx="0" cy="0"/>
          <a:chOff x="0" y="0"/>
          <a:chExt cx="0" cy="0"/>
        </a:xfrm>
      </p:grpSpPr>
      <p:pic>
        <p:nvPicPr>
          <p:cNvPr id="7" name="Рисунок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223703" y="1148799"/>
            <a:ext cx="7520662" cy="2987692"/>
          </a:xfrm>
          <a:prstGeom prst="rect">
            <a:avLst/>
          </a:prstGeom>
        </p:spPr>
      </p:pic>
      <p:sp>
        <p:nvSpPr>
          <p:cNvPr id="2" name="Заголовок 1"/>
          <p:cNvSpPr>
            <a:spLocks noGrp="1"/>
          </p:cNvSpPr>
          <p:nvPr>
            <p:ph type="ctrTitle" hasCustomPrompt="1"/>
          </p:nvPr>
        </p:nvSpPr>
        <p:spPr>
          <a:xfrm>
            <a:off x="2926866" y="1619854"/>
            <a:ext cx="6338272" cy="1942748"/>
          </a:xfrm>
        </p:spPr>
        <p:txBody>
          <a:bodyPr anchor="ctr">
            <a:normAutofit/>
          </a:bodyPr>
          <a:lstStyle>
            <a:lvl1pPr algn="ctr">
              <a:defRPr sz="4800">
                <a:latin typeface="Comic Sans MS" panose="030F0702030302020204" pitchFamily="66" charset="0"/>
              </a:defRPr>
            </a:lvl1pPr>
          </a:lstStyle>
          <a:p>
            <a:r>
              <a:rPr lang="ru-RU" dirty="0"/>
              <a:t>Молодец !</a:t>
            </a:r>
            <a:endParaRPr lang="en-US" dirty="0"/>
          </a:p>
        </p:txBody>
      </p:sp>
      <p:pic>
        <p:nvPicPr>
          <p:cNvPr id="8" name="Рисунок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8613" y="3994064"/>
            <a:ext cx="2316132" cy="2474631"/>
          </a:xfrm>
          <a:prstGeom prst="rect">
            <a:avLst/>
          </a:prstGeom>
        </p:spPr>
      </p:pic>
      <p:pic>
        <p:nvPicPr>
          <p:cNvPr id="11" name="Рисунок 10"/>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432986" y="4607546"/>
            <a:ext cx="1932896" cy="1265669"/>
          </a:xfrm>
          <a:prstGeom prst="rect">
            <a:avLst/>
          </a:prstGeom>
        </p:spPr>
      </p:pic>
      <p:pic>
        <p:nvPicPr>
          <p:cNvPr id="16" name="Рисунок 15"/>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397655" y="408441"/>
            <a:ext cx="1080658" cy="1372911"/>
          </a:xfrm>
          <a:prstGeom prst="rect">
            <a:avLst/>
          </a:prstGeom>
        </p:spPr>
      </p:pic>
      <p:pic>
        <p:nvPicPr>
          <p:cNvPr id="17" name="Рисунок 16"/>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3587277" y="250836"/>
            <a:ext cx="1247775" cy="1200150"/>
          </a:xfrm>
          <a:prstGeom prst="rect">
            <a:avLst/>
          </a:prstGeom>
        </p:spPr>
      </p:pic>
      <p:pic>
        <p:nvPicPr>
          <p:cNvPr id="18" name="Рисунок 1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783307" y="5561242"/>
            <a:ext cx="808329" cy="496202"/>
          </a:xfrm>
          <a:prstGeom prst="rect">
            <a:avLst/>
          </a:prstGeom>
        </p:spPr>
      </p:pic>
      <p:pic>
        <p:nvPicPr>
          <p:cNvPr id="19" name="Рисунок 18"/>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390344" y="1619854"/>
            <a:ext cx="1442735" cy="975486"/>
          </a:xfrm>
          <a:prstGeom prst="rect">
            <a:avLst/>
          </a:prstGeom>
        </p:spPr>
      </p:pic>
      <p:pic>
        <p:nvPicPr>
          <p:cNvPr id="20" name="Рисунок 19"/>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rot="20712733">
            <a:off x="3095022" y="5531869"/>
            <a:ext cx="1190625" cy="590550"/>
          </a:xfrm>
          <a:prstGeom prst="rect">
            <a:avLst/>
          </a:prstGeom>
        </p:spPr>
      </p:pic>
      <p:pic>
        <p:nvPicPr>
          <p:cNvPr id="21" name="Рисунок 20"/>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rot="20567752">
            <a:off x="4870713" y="5547467"/>
            <a:ext cx="941707" cy="950347"/>
          </a:xfrm>
          <a:prstGeom prst="rect">
            <a:avLst/>
          </a:prstGeom>
        </p:spPr>
      </p:pic>
      <p:pic>
        <p:nvPicPr>
          <p:cNvPr id="22" name="Рисунок 21"/>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rot="901725">
            <a:off x="10178792" y="2153101"/>
            <a:ext cx="924327" cy="1232435"/>
          </a:xfrm>
          <a:prstGeom prst="rect">
            <a:avLst/>
          </a:prstGeom>
        </p:spPr>
      </p:pic>
      <p:pic>
        <p:nvPicPr>
          <p:cNvPr id="24" name="Рисунок 23"/>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966831" y="157018"/>
            <a:ext cx="1088456" cy="1293968"/>
          </a:xfrm>
          <a:prstGeom prst="rect">
            <a:avLst/>
          </a:prstGeom>
        </p:spPr>
      </p:pic>
      <p:pic>
        <p:nvPicPr>
          <p:cNvPr id="27" name="Рисунок 26"/>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0856356" y="4096790"/>
            <a:ext cx="781485" cy="992362"/>
          </a:xfrm>
          <a:prstGeom prst="rect">
            <a:avLst/>
          </a:prstGeom>
        </p:spPr>
      </p:pic>
      <p:pic>
        <p:nvPicPr>
          <p:cNvPr id="15" name="Рисунок 14"/>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8963787" y="5658514"/>
            <a:ext cx="821592" cy="810181"/>
          </a:xfrm>
          <a:prstGeom prst="rect">
            <a:avLst/>
          </a:prstGeom>
        </p:spPr>
      </p:pic>
      <p:pic>
        <p:nvPicPr>
          <p:cNvPr id="23" name="Рисунок 22"/>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rot="7819884">
            <a:off x="2562843" y="4138241"/>
            <a:ext cx="334800" cy="1035983"/>
          </a:xfrm>
          <a:prstGeom prst="rect">
            <a:avLst/>
          </a:prstGeom>
        </p:spPr>
      </p:pic>
      <p:pic>
        <p:nvPicPr>
          <p:cNvPr id="25" name="Рисунок 24"/>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9195312" y="4106455"/>
            <a:ext cx="762106" cy="791047"/>
          </a:xfrm>
          <a:prstGeom prst="rect">
            <a:avLst/>
          </a:prstGeom>
        </p:spPr>
      </p:pic>
      <p:pic>
        <p:nvPicPr>
          <p:cNvPr id="26" name="Рисунок 25"/>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1085959" y="2938641"/>
            <a:ext cx="913483" cy="776162"/>
          </a:xfrm>
          <a:prstGeom prst="rect">
            <a:avLst/>
          </a:prstGeom>
        </p:spPr>
      </p:pic>
      <p:pic>
        <p:nvPicPr>
          <p:cNvPr id="28" name="Рисунок 27"/>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5768575" y="97483"/>
            <a:ext cx="1340567" cy="1051316"/>
          </a:xfrm>
          <a:prstGeom prst="rect">
            <a:avLst/>
          </a:prstGeom>
        </p:spPr>
      </p:pic>
      <p:pic>
        <p:nvPicPr>
          <p:cNvPr id="29" name="Рисунок 28"/>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8905327" y="166197"/>
            <a:ext cx="1342076" cy="1192957"/>
          </a:xfrm>
          <a:prstGeom prst="rect">
            <a:avLst/>
          </a:prstGeom>
        </p:spPr>
      </p:pic>
      <p:pic>
        <p:nvPicPr>
          <p:cNvPr id="31" name="Рисунок 30"/>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rot="20699386">
            <a:off x="4786126" y="4446131"/>
            <a:ext cx="928595" cy="878059"/>
          </a:xfrm>
          <a:prstGeom prst="rect">
            <a:avLst/>
          </a:prstGeom>
        </p:spPr>
      </p:pic>
    </p:spTree>
    <p:extLst>
      <p:ext uri="{BB962C8B-B14F-4D97-AF65-F5344CB8AC3E}">
        <p14:creationId xmlns:p14="http://schemas.microsoft.com/office/powerpoint/2010/main" val="3322650256"/>
      </p:ext>
    </p:extLst>
  </p:cSld>
  <p:clrMapOvr>
    <a:masterClrMapping/>
  </p:clrMapOvr>
  <mc:AlternateContent xmlns:mc="http://schemas.openxmlformats.org/markup-compatibility/2006" xmlns:p14="http://schemas.microsoft.com/office/powerpoint/2010/main">
    <mc:Choice Requires="p14">
      <p:transition spd="slow" p14:dur="25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2000" fill="hold"/>
                                        <p:tgtEl>
                                          <p:spTgt spid="20"/>
                                        </p:tgtEl>
                                        <p:attrNameLst>
                                          <p:attrName>ppt_w</p:attrName>
                                        </p:attrNameLst>
                                      </p:cBhvr>
                                      <p:tavLst>
                                        <p:tav tm="0">
                                          <p:val>
                                            <p:fltVal val="0"/>
                                          </p:val>
                                        </p:tav>
                                        <p:tav tm="100000">
                                          <p:val>
                                            <p:strVal val="#ppt_w"/>
                                          </p:val>
                                        </p:tav>
                                      </p:tavLst>
                                    </p:anim>
                                    <p:anim calcmode="lin" valueType="num">
                                      <p:cBhvr>
                                        <p:cTn id="8" dur="2000" fill="hold"/>
                                        <p:tgtEl>
                                          <p:spTgt spid="20"/>
                                        </p:tgtEl>
                                        <p:attrNameLst>
                                          <p:attrName>ppt_h</p:attrName>
                                        </p:attrNameLst>
                                      </p:cBhvr>
                                      <p:tavLst>
                                        <p:tav tm="0">
                                          <p:val>
                                            <p:fltVal val="0"/>
                                          </p:val>
                                        </p:tav>
                                        <p:tav tm="100000">
                                          <p:val>
                                            <p:strVal val="#ppt_h"/>
                                          </p:val>
                                        </p:tav>
                                      </p:tavLst>
                                    </p:anim>
                                    <p:anim calcmode="lin" valueType="num">
                                      <p:cBhvr>
                                        <p:cTn id="9" dur="2000" fill="hold"/>
                                        <p:tgtEl>
                                          <p:spTgt spid="20"/>
                                        </p:tgtEl>
                                        <p:attrNameLst>
                                          <p:attrName>style.rotation</p:attrName>
                                        </p:attrNameLst>
                                      </p:cBhvr>
                                      <p:tavLst>
                                        <p:tav tm="0">
                                          <p:val>
                                            <p:fltVal val="90"/>
                                          </p:val>
                                        </p:tav>
                                        <p:tav tm="100000">
                                          <p:val>
                                            <p:fltVal val="0"/>
                                          </p:val>
                                        </p:tav>
                                      </p:tavLst>
                                    </p:anim>
                                    <p:animEffect transition="in" filter="fade">
                                      <p:cBhvr>
                                        <p:cTn id="10" dur="2000"/>
                                        <p:tgtEl>
                                          <p:spTgt spid="20"/>
                                        </p:tgtEl>
                                      </p:cBhvr>
                                    </p:animEffect>
                                  </p:childTnLst>
                                  <p:subTnLst>
                                    <p:audio>
                                      <p:cMediaNode>
                                        <p:cTn display="0" masterRel="sameClick">
                                          <p:stCondLst>
                                            <p:cond evt="begin" delay="0">
                                              <p:tn val="5"/>
                                            </p:cond>
                                          </p:stCondLst>
                                          <p:endCondLst>
                                            <p:cond evt="onStopAudio" delay="0">
                                              <p:tgtEl>
                                                <p:sldTgt/>
                                              </p:tgtEl>
                                            </p:cond>
                                          </p:endCondLst>
                                        </p:cTn>
                                        <p:tgtEl>
                                          <p:sndTgt r:embed="rId1" name="applause.wav"/>
                                        </p:tgtEl>
                                      </p:cMediaNode>
                                    </p:audio>
                                  </p:subTnLst>
                                </p:cTn>
                              </p:par>
                              <p:par>
                                <p:cTn id="11" presetID="31"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2000" fill="hold"/>
                                        <p:tgtEl>
                                          <p:spTgt spid="21"/>
                                        </p:tgtEl>
                                        <p:attrNameLst>
                                          <p:attrName>ppt_w</p:attrName>
                                        </p:attrNameLst>
                                      </p:cBhvr>
                                      <p:tavLst>
                                        <p:tav tm="0">
                                          <p:val>
                                            <p:fltVal val="0"/>
                                          </p:val>
                                        </p:tav>
                                        <p:tav tm="100000">
                                          <p:val>
                                            <p:strVal val="#ppt_w"/>
                                          </p:val>
                                        </p:tav>
                                      </p:tavLst>
                                    </p:anim>
                                    <p:anim calcmode="lin" valueType="num">
                                      <p:cBhvr>
                                        <p:cTn id="14" dur="2000" fill="hold"/>
                                        <p:tgtEl>
                                          <p:spTgt spid="21"/>
                                        </p:tgtEl>
                                        <p:attrNameLst>
                                          <p:attrName>ppt_h</p:attrName>
                                        </p:attrNameLst>
                                      </p:cBhvr>
                                      <p:tavLst>
                                        <p:tav tm="0">
                                          <p:val>
                                            <p:fltVal val="0"/>
                                          </p:val>
                                        </p:tav>
                                        <p:tav tm="100000">
                                          <p:val>
                                            <p:strVal val="#ppt_h"/>
                                          </p:val>
                                        </p:tav>
                                      </p:tavLst>
                                    </p:anim>
                                    <p:anim calcmode="lin" valueType="num">
                                      <p:cBhvr>
                                        <p:cTn id="15" dur="2000" fill="hold"/>
                                        <p:tgtEl>
                                          <p:spTgt spid="21"/>
                                        </p:tgtEl>
                                        <p:attrNameLst>
                                          <p:attrName>style.rotation</p:attrName>
                                        </p:attrNameLst>
                                      </p:cBhvr>
                                      <p:tavLst>
                                        <p:tav tm="0">
                                          <p:val>
                                            <p:fltVal val="90"/>
                                          </p:val>
                                        </p:tav>
                                        <p:tav tm="100000">
                                          <p:val>
                                            <p:fltVal val="0"/>
                                          </p:val>
                                        </p:tav>
                                      </p:tavLst>
                                    </p:anim>
                                    <p:animEffect transition="in" filter="fade">
                                      <p:cBhvr>
                                        <p:cTn id="16" dur="2000"/>
                                        <p:tgtEl>
                                          <p:spTgt spid="21"/>
                                        </p:tgtEl>
                                      </p:cBhvr>
                                    </p:animEffect>
                                  </p:childTnLst>
                                  <p:subTnLst>
                                    <p:audio>
                                      <p:cMediaNode>
                                        <p:cTn display="0" masterRel="sameClick">
                                          <p:stCondLst>
                                            <p:cond evt="begin" delay="0">
                                              <p:tn val="11"/>
                                            </p:cond>
                                          </p:stCondLst>
                                          <p:endCondLst>
                                            <p:cond evt="onStopAudio" delay="0">
                                              <p:tgtEl>
                                                <p:sldTgt/>
                                              </p:tgtEl>
                                            </p:cond>
                                          </p:endCondLst>
                                        </p:cTn>
                                        <p:tgtEl>
                                          <p:sndTgt r:embed="rId1" name="applause.wav"/>
                                        </p:tgtEl>
                                      </p:cMediaNode>
                                    </p:audio>
                                  </p:subTnLst>
                                </p:cTn>
                              </p:par>
                              <p:par>
                                <p:cTn id="17" presetID="31" presetClass="entr" presetSubtype="0"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2000" fill="hold"/>
                                        <p:tgtEl>
                                          <p:spTgt spid="31"/>
                                        </p:tgtEl>
                                        <p:attrNameLst>
                                          <p:attrName>ppt_w</p:attrName>
                                        </p:attrNameLst>
                                      </p:cBhvr>
                                      <p:tavLst>
                                        <p:tav tm="0">
                                          <p:val>
                                            <p:fltVal val="0"/>
                                          </p:val>
                                        </p:tav>
                                        <p:tav tm="100000">
                                          <p:val>
                                            <p:strVal val="#ppt_w"/>
                                          </p:val>
                                        </p:tav>
                                      </p:tavLst>
                                    </p:anim>
                                    <p:anim calcmode="lin" valueType="num">
                                      <p:cBhvr>
                                        <p:cTn id="20" dur="2000" fill="hold"/>
                                        <p:tgtEl>
                                          <p:spTgt spid="31"/>
                                        </p:tgtEl>
                                        <p:attrNameLst>
                                          <p:attrName>ppt_h</p:attrName>
                                        </p:attrNameLst>
                                      </p:cBhvr>
                                      <p:tavLst>
                                        <p:tav tm="0">
                                          <p:val>
                                            <p:fltVal val="0"/>
                                          </p:val>
                                        </p:tav>
                                        <p:tav tm="100000">
                                          <p:val>
                                            <p:strVal val="#ppt_h"/>
                                          </p:val>
                                        </p:tav>
                                      </p:tavLst>
                                    </p:anim>
                                    <p:anim calcmode="lin" valueType="num">
                                      <p:cBhvr>
                                        <p:cTn id="21" dur="2000" fill="hold"/>
                                        <p:tgtEl>
                                          <p:spTgt spid="31"/>
                                        </p:tgtEl>
                                        <p:attrNameLst>
                                          <p:attrName>style.rotation</p:attrName>
                                        </p:attrNameLst>
                                      </p:cBhvr>
                                      <p:tavLst>
                                        <p:tav tm="0">
                                          <p:val>
                                            <p:fltVal val="90"/>
                                          </p:val>
                                        </p:tav>
                                        <p:tav tm="100000">
                                          <p:val>
                                            <p:fltVal val="0"/>
                                          </p:val>
                                        </p:tav>
                                      </p:tavLst>
                                    </p:anim>
                                    <p:animEffect transition="in" filter="fade">
                                      <p:cBhvr>
                                        <p:cTn id="22" dur="2000"/>
                                        <p:tgtEl>
                                          <p:spTgt spid="31"/>
                                        </p:tgtEl>
                                      </p:cBhvr>
                                    </p:animEffect>
                                  </p:childTnLst>
                                  <p:subTnLst>
                                    <p:audio>
                                      <p:cMediaNode>
                                        <p:cTn display="0" masterRel="sameClick">
                                          <p:stCondLst>
                                            <p:cond evt="begin" delay="0">
                                              <p:tn val="17"/>
                                            </p:cond>
                                          </p:stCondLst>
                                          <p:endCondLst>
                                            <p:cond evt="onStopAudio" delay="0">
                                              <p:tgtEl>
                                                <p:sldTgt/>
                                              </p:tgtEl>
                                            </p:cond>
                                          </p:endCondLst>
                                        </p:cTn>
                                        <p:tgtEl>
                                          <p:sndTgt r:embed="rId1" name="applause.wav"/>
                                        </p:tgtEl>
                                      </p:cMediaNode>
                                    </p:audio>
                                  </p:subTnLst>
                                </p:cTn>
                              </p:par>
                              <p:par>
                                <p:cTn id="23" presetID="31"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2000" fill="hold"/>
                                        <p:tgtEl>
                                          <p:spTgt spid="11"/>
                                        </p:tgtEl>
                                        <p:attrNameLst>
                                          <p:attrName>ppt_w</p:attrName>
                                        </p:attrNameLst>
                                      </p:cBhvr>
                                      <p:tavLst>
                                        <p:tav tm="0">
                                          <p:val>
                                            <p:fltVal val="0"/>
                                          </p:val>
                                        </p:tav>
                                        <p:tav tm="100000">
                                          <p:val>
                                            <p:strVal val="#ppt_w"/>
                                          </p:val>
                                        </p:tav>
                                      </p:tavLst>
                                    </p:anim>
                                    <p:anim calcmode="lin" valueType="num">
                                      <p:cBhvr>
                                        <p:cTn id="26" dur="2000" fill="hold"/>
                                        <p:tgtEl>
                                          <p:spTgt spid="11"/>
                                        </p:tgtEl>
                                        <p:attrNameLst>
                                          <p:attrName>ppt_h</p:attrName>
                                        </p:attrNameLst>
                                      </p:cBhvr>
                                      <p:tavLst>
                                        <p:tav tm="0">
                                          <p:val>
                                            <p:fltVal val="0"/>
                                          </p:val>
                                        </p:tav>
                                        <p:tav tm="100000">
                                          <p:val>
                                            <p:strVal val="#ppt_h"/>
                                          </p:val>
                                        </p:tav>
                                      </p:tavLst>
                                    </p:anim>
                                    <p:anim calcmode="lin" valueType="num">
                                      <p:cBhvr>
                                        <p:cTn id="27" dur="2000" fill="hold"/>
                                        <p:tgtEl>
                                          <p:spTgt spid="11"/>
                                        </p:tgtEl>
                                        <p:attrNameLst>
                                          <p:attrName>style.rotation</p:attrName>
                                        </p:attrNameLst>
                                      </p:cBhvr>
                                      <p:tavLst>
                                        <p:tav tm="0">
                                          <p:val>
                                            <p:fltVal val="90"/>
                                          </p:val>
                                        </p:tav>
                                        <p:tav tm="100000">
                                          <p:val>
                                            <p:fltVal val="0"/>
                                          </p:val>
                                        </p:tav>
                                      </p:tavLst>
                                    </p:anim>
                                    <p:animEffect transition="in" filter="fade">
                                      <p:cBhvr>
                                        <p:cTn id="28" dur="2000"/>
                                        <p:tgtEl>
                                          <p:spTgt spid="11"/>
                                        </p:tgtEl>
                                      </p:cBhvr>
                                    </p:animEffect>
                                  </p:childTnLst>
                                  <p:subTnLst>
                                    <p:audio>
                                      <p:cMediaNode>
                                        <p:cTn display="0" masterRel="sameClick">
                                          <p:stCondLst>
                                            <p:cond evt="begin" delay="0">
                                              <p:tn val="23"/>
                                            </p:cond>
                                          </p:stCondLst>
                                          <p:endCondLst>
                                            <p:cond evt="onStopAudio" delay="0">
                                              <p:tgtEl>
                                                <p:sldTgt/>
                                              </p:tgtEl>
                                            </p:cond>
                                          </p:endCondLst>
                                        </p:cTn>
                                        <p:tgtEl>
                                          <p:sndTgt r:embed="rId1" name="applause.wav"/>
                                        </p:tgtEl>
                                      </p:cMediaNode>
                                    </p:audio>
                                  </p:subTnLst>
                                </p:cTn>
                              </p:par>
                              <p:par>
                                <p:cTn id="29" presetID="31" presetClass="entr" presetSubtype="0"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2000" fill="hold"/>
                                        <p:tgtEl>
                                          <p:spTgt spid="8"/>
                                        </p:tgtEl>
                                        <p:attrNameLst>
                                          <p:attrName>ppt_w</p:attrName>
                                        </p:attrNameLst>
                                      </p:cBhvr>
                                      <p:tavLst>
                                        <p:tav tm="0">
                                          <p:val>
                                            <p:fltVal val="0"/>
                                          </p:val>
                                        </p:tav>
                                        <p:tav tm="100000">
                                          <p:val>
                                            <p:strVal val="#ppt_w"/>
                                          </p:val>
                                        </p:tav>
                                      </p:tavLst>
                                    </p:anim>
                                    <p:anim calcmode="lin" valueType="num">
                                      <p:cBhvr>
                                        <p:cTn id="32" dur="2000" fill="hold"/>
                                        <p:tgtEl>
                                          <p:spTgt spid="8"/>
                                        </p:tgtEl>
                                        <p:attrNameLst>
                                          <p:attrName>ppt_h</p:attrName>
                                        </p:attrNameLst>
                                      </p:cBhvr>
                                      <p:tavLst>
                                        <p:tav tm="0">
                                          <p:val>
                                            <p:fltVal val="0"/>
                                          </p:val>
                                        </p:tav>
                                        <p:tav tm="100000">
                                          <p:val>
                                            <p:strVal val="#ppt_h"/>
                                          </p:val>
                                        </p:tav>
                                      </p:tavLst>
                                    </p:anim>
                                    <p:anim calcmode="lin" valueType="num">
                                      <p:cBhvr>
                                        <p:cTn id="33" dur="2000" fill="hold"/>
                                        <p:tgtEl>
                                          <p:spTgt spid="8"/>
                                        </p:tgtEl>
                                        <p:attrNameLst>
                                          <p:attrName>style.rotation</p:attrName>
                                        </p:attrNameLst>
                                      </p:cBhvr>
                                      <p:tavLst>
                                        <p:tav tm="0">
                                          <p:val>
                                            <p:fltVal val="90"/>
                                          </p:val>
                                        </p:tav>
                                        <p:tav tm="100000">
                                          <p:val>
                                            <p:fltVal val="0"/>
                                          </p:val>
                                        </p:tav>
                                      </p:tavLst>
                                    </p:anim>
                                    <p:animEffect transition="in" filter="fade">
                                      <p:cBhvr>
                                        <p:cTn id="34" dur="2000"/>
                                        <p:tgtEl>
                                          <p:spTgt spid="8"/>
                                        </p:tgtEl>
                                      </p:cBhvr>
                                    </p:animEffect>
                                  </p:childTnLst>
                                  <p:subTnLst>
                                    <p:audio>
                                      <p:cMediaNode>
                                        <p:cTn display="0" masterRel="sameClick">
                                          <p:stCondLst>
                                            <p:cond evt="begin" delay="0">
                                              <p:tn val="29"/>
                                            </p:cond>
                                          </p:stCondLst>
                                          <p:endCondLst>
                                            <p:cond evt="onStopAudio" delay="0">
                                              <p:tgtEl>
                                                <p:sldTgt/>
                                              </p:tgtEl>
                                            </p:cond>
                                          </p:endCondLst>
                                        </p:cTn>
                                        <p:tgtEl>
                                          <p:sndTgt r:embed="rId1" name="applause.wav"/>
                                        </p:tgtEl>
                                      </p:cMediaNode>
                                    </p:audio>
                                  </p:subTnLst>
                                </p:cTn>
                              </p:par>
                              <p:par>
                                <p:cTn id="35" presetID="31" presetClass="entr" presetSubtype="0" fill="hold"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2000" fill="hold"/>
                                        <p:tgtEl>
                                          <p:spTgt spid="23"/>
                                        </p:tgtEl>
                                        <p:attrNameLst>
                                          <p:attrName>ppt_w</p:attrName>
                                        </p:attrNameLst>
                                      </p:cBhvr>
                                      <p:tavLst>
                                        <p:tav tm="0">
                                          <p:val>
                                            <p:fltVal val="0"/>
                                          </p:val>
                                        </p:tav>
                                        <p:tav tm="100000">
                                          <p:val>
                                            <p:strVal val="#ppt_w"/>
                                          </p:val>
                                        </p:tav>
                                      </p:tavLst>
                                    </p:anim>
                                    <p:anim calcmode="lin" valueType="num">
                                      <p:cBhvr>
                                        <p:cTn id="38" dur="2000" fill="hold"/>
                                        <p:tgtEl>
                                          <p:spTgt spid="23"/>
                                        </p:tgtEl>
                                        <p:attrNameLst>
                                          <p:attrName>ppt_h</p:attrName>
                                        </p:attrNameLst>
                                      </p:cBhvr>
                                      <p:tavLst>
                                        <p:tav tm="0">
                                          <p:val>
                                            <p:fltVal val="0"/>
                                          </p:val>
                                        </p:tav>
                                        <p:tav tm="100000">
                                          <p:val>
                                            <p:strVal val="#ppt_h"/>
                                          </p:val>
                                        </p:tav>
                                      </p:tavLst>
                                    </p:anim>
                                    <p:anim calcmode="lin" valueType="num">
                                      <p:cBhvr>
                                        <p:cTn id="39" dur="2000" fill="hold"/>
                                        <p:tgtEl>
                                          <p:spTgt spid="23"/>
                                        </p:tgtEl>
                                        <p:attrNameLst>
                                          <p:attrName>style.rotation</p:attrName>
                                        </p:attrNameLst>
                                      </p:cBhvr>
                                      <p:tavLst>
                                        <p:tav tm="0">
                                          <p:val>
                                            <p:fltVal val="90"/>
                                          </p:val>
                                        </p:tav>
                                        <p:tav tm="100000">
                                          <p:val>
                                            <p:fltVal val="0"/>
                                          </p:val>
                                        </p:tav>
                                      </p:tavLst>
                                    </p:anim>
                                    <p:animEffect transition="in" filter="fade">
                                      <p:cBhvr>
                                        <p:cTn id="40" dur="2000"/>
                                        <p:tgtEl>
                                          <p:spTgt spid="23"/>
                                        </p:tgtEl>
                                      </p:cBhvr>
                                    </p:animEffect>
                                  </p:childTnLst>
                                  <p:subTnLst>
                                    <p:audio>
                                      <p:cMediaNode>
                                        <p:cTn display="0" masterRel="sameClick">
                                          <p:stCondLst>
                                            <p:cond evt="begin" delay="0">
                                              <p:tn val="35"/>
                                            </p:cond>
                                          </p:stCondLst>
                                          <p:endCondLst>
                                            <p:cond evt="onStopAudio" delay="0">
                                              <p:tgtEl>
                                                <p:sldTgt/>
                                              </p:tgtEl>
                                            </p:cond>
                                          </p:endCondLst>
                                        </p:cTn>
                                        <p:tgtEl>
                                          <p:sndTgt r:embed="rId1" name="applause.wav"/>
                                        </p:tgtEl>
                                      </p:cMediaNode>
                                    </p:audio>
                                  </p:subTnLst>
                                </p:cTn>
                              </p:par>
                              <p:par>
                                <p:cTn id="41" presetID="31" presetClass="entr" presetSubtype="0" fill="hold" nodeType="with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2000" fill="hold"/>
                                        <p:tgtEl>
                                          <p:spTgt spid="26"/>
                                        </p:tgtEl>
                                        <p:attrNameLst>
                                          <p:attrName>ppt_w</p:attrName>
                                        </p:attrNameLst>
                                      </p:cBhvr>
                                      <p:tavLst>
                                        <p:tav tm="0">
                                          <p:val>
                                            <p:fltVal val="0"/>
                                          </p:val>
                                        </p:tav>
                                        <p:tav tm="100000">
                                          <p:val>
                                            <p:strVal val="#ppt_w"/>
                                          </p:val>
                                        </p:tav>
                                      </p:tavLst>
                                    </p:anim>
                                    <p:anim calcmode="lin" valueType="num">
                                      <p:cBhvr>
                                        <p:cTn id="44" dur="2000" fill="hold"/>
                                        <p:tgtEl>
                                          <p:spTgt spid="26"/>
                                        </p:tgtEl>
                                        <p:attrNameLst>
                                          <p:attrName>ppt_h</p:attrName>
                                        </p:attrNameLst>
                                      </p:cBhvr>
                                      <p:tavLst>
                                        <p:tav tm="0">
                                          <p:val>
                                            <p:fltVal val="0"/>
                                          </p:val>
                                        </p:tav>
                                        <p:tav tm="100000">
                                          <p:val>
                                            <p:strVal val="#ppt_h"/>
                                          </p:val>
                                        </p:tav>
                                      </p:tavLst>
                                    </p:anim>
                                    <p:anim calcmode="lin" valueType="num">
                                      <p:cBhvr>
                                        <p:cTn id="45" dur="2000" fill="hold"/>
                                        <p:tgtEl>
                                          <p:spTgt spid="26"/>
                                        </p:tgtEl>
                                        <p:attrNameLst>
                                          <p:attrName>style.rotation</p:attrName>
                                        </p:attrNameLst>
                                      </p:cBhvr>
                                      <p:tavLst>
                                        <p:tav tm="0">
                                          <p:val>
                                            <p:fltVal val="90"/>
                                          </p:val>
                                        </p:tav>
                                        <p:tav tm="100000">
                                          <p:val>
                                            <p:fltVal val="0"/>
                                          </p:val>
                                        </p:tav>
                                      </p:tavLst>
                                    </p:anim>
                                    <p:animEffect transition="in" filter="fade">
                                      <p:cBhvr>
                                        <p:cTn id="46" dur="2000"/>
                                        <p:tgtEl>
                                          <p:spTgt spid="26"/>
                                        </p:tgtEl>
                                      </p:cBhvr>
                                    </p:animEffect>
                                  </p:childTnLst>
                                  <p:subTnLst>
                                    <p:audio>
                                      <p:cMediaNode>
                                        <p:cTn display="0" masterRel="sameClick">
                                          <p:stCondLst>
                                            <p:cond evt="begin" delay="0">
                                              <p:tn val="41"/>
                                            </p:cond>
                                          </p:stCondLst>
                                          <p:endCondLst>
                                            <p:cond evt="onStopAudio" delay="0">
                                              <p:tgtEl>
                                                <p:sldTgt/>
                                              </p:tgtEl>
                                            </p:cond>
                                          </p:endCondLst>
                                        </p:cTn>
                                        <p:tgtEl>
                                          <p:sndTgt r:embed="rId1" name="applause.wav"/>
                                        </p:tgtEl>
                                      </p:cMediaNode>
                                    </p:audio>
                                  </p:subTnLst>
                                </p:cTn>
                              </p:par>
                              <p:par>
                                <p:cTn id="47" presetID="31" presetClass="entr" presetSubtype="0" fill="hold" nodeType="with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2000" fill="hold"/>
                                        <p:tgtEl>
                                          <p:spTgt spid="19"/>
                                        </p:tgtEl>
                                        <p:attrNameLst>
                                          <p:attrName>ppt_w</p:attrName>
                                        </p:attrNameLst>
                                      </p:cBhvr>
                                      <p:tavLst>
                                        <p:tav tm="0">
                                          <p:val>
                                            <p:fltVal val="0"/>
                                          </p:val>
                                        </p:tav>
                                        <p:tav tm="100000">
                                          <p:val>
                                            <p:strVal val="#ppt_w"/>
                                          </p:val>
                                        </p:tav>
                                      </p:tavLst>
                                    </p:anim>
                                    <p:anim calcmode="lin" valueType="num">
                                      <p:cBhvr>
                                        <p:cTn id="50" dur="2000" fill="hold"/>
                                        <p:tgtEl>
                                          <p:spTgt spid="19"/>
                                        </p:tgtEl>
                                        <p:attrNameLst>
                                          <p:attrName>ppt_h</p:attrName>
                                        </p:attrNameLst>
                                      </p:cBhvr>
                                      <p:tavLst>
                                        <p:tav tm="0">
                                          <p:val>
                                            <p:fltVal val="0"/>
                                          </p:val>
                                        </p:tav>
                                        <p:tav tm="100000">
                                          <p:val>
                                            <p:strVal val="#ppt_h"/>
                                          </p:val>
                                        </p:tav>
                                      </p:tavLst>
                                    </p:anim>
                                    <p:anim calcmode="lin" valueType="num">
                                      <p:cBhvr>
                                        <p:cTn id="51" dur="2000" fill="hold"/>
                                        <p:tgtEl>
                                          <p:spTgt spid="19"/>
                                        </p:tgtEl>
                                        <p:attrNameLst>
                                          <p:attrName>style.rotation</p:attrName>
                                        </p:attrNameLst>
                                      </p:cBhvr>
                                      <p:tavLst>
                                        <p:tav tm="0">
                                          <p:val>
                                            <p:fltVal val="90"/>
                                          </p:val>
                                        </p:tav>
                                        <p:tav tm="100000">
                                          <p:val>
                                            <p:fltVal val="0"/>
                                          </p:val>
                                        </p:tav>
                                      </p:tavLst>
                                    </p:anim>
                                    <p:animEffect transition="in" filter="fade">
                                      <p:cBhvr>
                                        <p:cTn id="52" dur="2000"/>
                                        <p:tgtEl>
                                          <p:spTgt spid="19"/>
                                        </p:tgtEl>
                                      </p:cBhvr>
                                    </p:animEffect>
                                  </p:childTnLst>
                                  <p:subTnLst>
                                    <p:audio>
                                      <p:cMediaNode>
                                        <p:cTn display="0" masterRel="sameClick">
                                          <p:stCondLst>
                                            <p:cond evt="begin" delay="0">
                                              <p:tn val="47"/>
                                            </p:cond>
                                          </p:stCondLst>
                                          <p:endCondLst>
                                            <p:cond evt="onStopAudio" delay="0">
                                              <p:tgtEl>
                                                <p:sldTgt/>
                                              </p:tgtEl>
                                            </p:cond>
                                          </p:endCondLst>
                                        </p:cTn>
                                        <p:tgtEl>
                                          <p:sndTgt r:embed="rId1" name="applause.wav"/>
                                        </p:tgtEl>
                                      </p:cMediaNode>
                                    </p:audio>
                                  </p:subTnLst>
                                </p:cTn>
                              </p:par>
                              <p:par>
                                <p:cTn id="53" presetID="31" presetClass="entr" presetSubtype="0" fill="hold" nodeType="with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p:cTn id="55" dur="2000" fill="hold"/>
                                        <p:tgtEl>
                                          <p:spTgt spid="24"/>
                                        </p:tgtEl>
                                        <p:attrNameLst>
                                          <p:attrName>ppt_w</p:attrName>
                                        </p:attrNameLst>
                                      </p:cBhvr>
                                      <p:tavLst>
                                        <p:tav tm="0">
                                          <p:val>
                                            <p:fltVal val="0"/>
                                          </p:val>
                                        </p:tav>
                                        <p:tav tm="100000">
                                          <p:val>
                                            <p:strVal val="#ppt_w"/>
                                          </p:val>
                                        </p:tav>
                                      </p:tavLst>
                                    </p:anim>
                                    <p:anim calcmode="lin" valueType="num">
                                      <p:cBhvr>
                                        <p:cTn id="56" dur="2000" fill="hold"/>
                                        <p:tgtEl>
                                          <p:spTgt spid="24"/>
                                        </p:tgtEl>
                                        <p:attrNameLst>
                                          <p:attrName>ppt_h</p:attrName>
                                        </p:attrNameLst>
                                      </p:cBhvr>
                                      <p:tavLst>
                                        <p:tav tm="0">
                                          <p:val>
                                            <p:fltVal val="0"/>
                                          </p:val>
                                        </p:tav>
                                        <p:tav tm="100000">
                                          <p:val>
                                            <p:strVal val="#ppt_h"/>
                                          </p:val>
                                        </p:tav>
                                      </p:tavLst>
                                    </p:anim>
                                    <p:anim calcmode="lin" valueType="num">
                                      <p:cBhvr>
                                        <p:cTn id="57" dur="2000" fill="hold"/>
                                        <p:tgtEl>
                                          <p:spTgt spid="24"/>
                                        </p:tgtEl>
                                        <p:attrNameLst>
                                          <p:attrName>style.rotation</p:attrName>
                                        </p:attrNameLst>
                                      </p:cBhvr>
                                      <p:tavLst>
                                        <p:tav tm="0">
                                          <p:val>
                                            <p:fltVal val="90"/>
                                          </p:val>
                                        </p:tav>
                                        <p:tav tm="100000">
                                          <p:val>
                                            <p:fltVal val="0"/>
                                          </p:val>
                                        </p:tav>
                                      </p:tavLst>
                                    </p:anim>
                                    <p:animEffect transition="in" filter="fade">
                                      <p:cBhvr>
                                        <p:cTn id="58" dur="2000"/>
                                        <p:tgtEl>
                                          <p:spTgt spid="24"/>
                                        </p:tgtEl>
                                      </p:cBhvr>
                                    </p:animEffect>
                                  </p:childTnLst>
                                  <p:subTnLst>
                                    <p:audio>
                                      <p:cMediaNode>
                                        <p:cTn display="0" masterRel="sameClick">
                                          <p:stCondLst>
                                            <p:cond evt="begin" delay="0">
                                              <p:tn val="53"/>
                                            </p:cond>
                                          </p:stCondLst>
                                          <p:endCondLst>
                                            <p:cond evt="onStopAudio" delay="0">
                                              <p:tgtEl>
                                                <p:sldTgt/>
                                              </p:tgtEl>
                                            </p:cond>
                                          </p:endCondLst>
                                        </p:cTn>
                                        <p:tgtEl>
                                          <p:sndTgt r:embed="rId1" name="applause.wav"/>
                                        </p:tgtEl>
                                      </p:cMediaNode>
                                    </p:audio>
                                  </p:subTnLst>
                                </p:cTn>
                              </p:par>
                              <p:par>
                                <p:cTn id="59" presetID="31" presetClass="entr" presetSubtype="0" fill="hold" nodeType="with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p:cTn id="61" dur="2000" fill="hold"/>
                                        <p:tgtEl>
                                          <p:spTgt spid="17"/>
                                        </p:tgtEl>
                                        <p:attrNameLst>
                                          <p:attrName>ppt_w</p:attrName>
                                        </p:attrNameLst>
                                      </p:cBhvr>
                                      <p:tavLst>
                                        <p:tav tm="0">
                                          <p:val>
                                            <p:fltVal val="0"/>
                                          </p:val>
                                        </p:tav>
                                        <p:tav tm="100000">
                                          <p:val>
                                            <p:strVal val="#ppt_w"/>
                                          </p:val>
                                        </p:tav>
                                      </p:tavLst>
                                    </p:anim>
                                    <p:anim calcmode="lin" valueType="num">
                                      <p:cBhvr>
                                        <p:cTn id="62" dur="2000" fill="hold"/>
                                        <p:tgtEl>
                                          <p:spTgt spid="17"/>
                                        </p:tgtEl>
                                        <p:attrNameLst>
                                          <p:attrName>ppt_h</p:attrName>
                                        </p:attrNameLst>
                                      </p:cBhvr>
                                      <p:tavLst>
                                        <p:tav tm="0">
                                          <p:val>
                                            <p:fltVal val="0"/>
                                          </p:val>
                                        </p:tav>
                                        <p:tav tm="100000">
                                          <p:val>
                                            <p:strVal val="#ppt_h"/>
                                          </p:val>
                                        </p:tav>
                                      </p:tavLst>
                                    </p:anim>
                                    <p:anim calcmode="lin" valueType="num">
                                      <p:cBhvr>
                                        <p:cTn id="63" dur="2000" fill="hold"/>
                                        <p:tgtEl>
                                          <p:spTgt spid="17"/>
                                        </p:tgtEl>
                                        <p:attrNameLst>
                                          <p:attrName>style.rotation</p:attrName>
                                        </p:attrNameLst>
                                      </p:cBhvr>
                                      <p:tavLst>
                                        <p:tav tm="0">
                                          <p:val>
                                            <p:fltVal val="90"/>
                                          </p:val>
                                        </p:tav>
                                        <p:tav tm="100000">
                                          <p:val>
                                            <p:fltVal val="0"/>
                                          </p:val>
                                        </p:tav>
                                      </p:tavLst>
                                    </p:anim>
                                    <p:animEffect transition="in" filter="fade">
                                      <p:cBhvr>
                                        <p:cTn id="64" dur="2000"/>
                                        <p:tgtEl>
                                          <p:spTgt spid="17"/>
                                        </p:tgtEl>
                                      </p:cBhvr>
                                    </p:animEffect>
                                  </p:childTnLst>
                                  <p:subTnLst>
                                    <p:audio>
                                      <p:cMediaNode>
                                        <p:cTn display="0" masterRel="sameClick">
                                          <p:stCondLst>
                                            <p:cond evt="begin" delay="0">
                                              <p:tn val="59"/>
                                            </p:cond>
                                          </p:stCondLst>
                                          <p:endCondLst>
                                            <p:cond evt="onStopAudio" delay="0">
                                              <p:tgtEl>
                                                <p:sldTgt/>
                                              </p:tgtEl>
                                            </p:cond>
                                          </p:endCondLst>
                                        </p:cTn>
                                        <p:tgtEl>
                                          <p:sndTgt r:embed="rId1" name="applause.wav"/>
                                        </p:tgtEl>
                                      </p:cMediaNode>
                                    </p:audio>
                                  </p:subTnLst>
                                </p:cTn>
                              </p:par>
                              <p:par>
                                <p:cTn id="65" presetID="31" presetClass="entr" presetSubtype="0" fill="hold" nodeType="withEffect">
                                  <p:stCondLst>
                                    <p:cond delay="0"/>
                                  </p:stCondLst>
                                  <p:childTnLst>
                                    <p:set>
                                      <p:cBhvr>
                                        <p:cTn id="66" dur="1" fill="hold">
                                          <p:stCondLst>
                                            <p:cond delay="0"/>
                                          </p:stCondLst>
                                        </p:cTn>
                                        <p:tgtEl>
                                          <p:spTgt spid="28"/>
                                        </p:tgtEl>
                                        <p:attrNameLst>
                                          <p:attrName>style.visibility</p:attrName>
                                        </p:attrNameLst>
                                      </p:cBhvr>
                                      <p:to>
                                        <p:strVal val="visible"/>
                                      </p:to>
                                    </p:set>
                                    <p:anim calcmode="lin" valueType="num">
                                      <p:cBhvr>
                                        <p:cTn id="67" dur="2000" fill="hold"/>
                                        <p:tgtEl>
                                          <p:spTgt spid="28"/>
                                        </p:tgtEl>
                                        <p:attrNameLst>
                                          <p:attrName>ppt_w</p:attrName>
                                        </p:attrNameLst>
                                      </p:cBhvr>
                                      <p:tavLst>
                                        <p:tav tm="0">
                                          <p:val>
                                            <p:fltVal val="0"/>
                                          </p:val>
                                        </p:tav>
                                        <p:tav tm="100000">
                                          <p:val>
                                            <p:strVal val="#ppt_w"/>
                                          </p:val>
                                        </p:tav>
                                      </p:tavLst>
                                    </p:anim>
                                    <p:anim calcmode="lin" valueType="num">
                                      <p:cBhvr>
                                        <p:cTn id="68" dur="2000" fill="hold"/>
                                        <p:tgtEl>
                                          <p:spTgt spid="28"/>
                                        </p:tgtEl>
                                        <p:attrNameLst>
                                          <p:attrName>ppt_h</p:attrName>
                                        </p:attrNameLst>
                                      </p:cBhvr>
                                      <p:tavLst>
                                        <p:tav tm="0">
                                          <p:val>
                                            <p:fltVal val="0"/>
                                          </p:val>
                                        </p:tav>
                                        <p:tav tm="100000">
                                          <p:val>
                                            <p:strVal val="#ppt_h"/>
                                          </p:val>
                                        </p:tav>
                                      </p:tavLst>
                                    </p:anim>
                                    <p:anim calcmode="lin" valueType="num">
                                      <p:cBhvr>
                                        <p:cTn id="69" dur="2000" fill="hold"/>
                                        <p:tgtEl>
                                          <p:spTgt spid="28"/>
                                        </p:tgtEl>
                                        <p:attrNameLst>
                                          <p:attrName>style.rotation</p:attrName>
                                        </p:attrNameLst>
                                      </p:cBhvr>
                                      <p:tavLst>
                                        <p:tav tm="0">
                                          <p:val>
                                            <p:fltVal val="90"/>
                                          </p:val>
                                        </p:tav>
                                        <p:tav tm="100000">
                                          <p:val>
                                            <p:fltVal val="0"/>
                                          </p:val>
                                        </p:tav>
                                      </p:tavLst>
                                    </p:anim>
                                    <p:animEffect transition="in" filter="fade">
                                      <p:cBhvr>
                                        <p:cTn id="70" dur="2000"/>
                                        <p:tgtEl>
                                          <p:spTgt spid="28"/>
                                        </p:tgtEl>
                                      </p:cBhvr>
                                    </p:animEffect>
                                  </p:childTnLst>
                                  <p:subTnLst>
                                    <p:audio>
                                      <p:cMediaNode>
                                        <p:cTn display="0" masterRel="sameClick">
                                          <p:stCondLst>
                                            <p:cond evt="begin" delay="0">
                                              <p:tn val="65"/>
                                            </p:cond>
                                          </p:stCondLst>
                                          <p:endCondLst>
                                            <p:cond evt="onStopAudio" delay="0">
                                              <p:tgtEl>
                                                <p:sldTgt/>
                                              </p:tgtEl>
                                            </p:cond>
                                          </p:endCondLst>
                                        </p:cTn>
                                        <p:tgtEl>
                                          <p:sndTgt r:embed="rId1" name="applause.wav"/>
                                        </p:tgtEl>
                                      </p:cMediaNode>
                                    </p:audio>
                                  </p:subTnLst>
                                </p:cTn>
                              </p:par>
                              <p:par>
                                <p:cTn id="71" presetID="31" presetClass="entr" presetSubtype="0" fill="hold" nodeType="withEffect">
                                  <p:stCondLst>
                                    <p:cond delay="0"/>
                                  </p:stCondLst>
                                  <p:childTnLst>
                                    <p:set>
                                      <p:cBhvr>
                                        <p:cTn id="72" dur="1" fill="hold">
                                          <p:stCondLst>
                                            <p:cond delay="0"/>
                                          </p:stCondLst>
                                        </p:cTn>
                                        <p:tgtEl>
                                          <p:spTgt spid="29"/>
                                        </p:tgtEl>
                                        <p:attrNameLst>
                                          <p:attrName>style.visibility</p:attrName>
                                        </p:attrNameLst>
                                      </p:cBhvr>
                                      <p:to>
                                        <p:strVal val="visible"/>
                                      </p:to>
                                    </p:set>
                                    <p:anim calcmode="lin" valueType="num">
                                      <p:cBhvr>
                                        <p:cTn id="73" dur="2000" fill="hold"/>
                                        <p:tgtEl>
                                          <p:spTgt spid="29"/>
                                        </p:tgtEl>
                                        <p:attrNameLst>
                                          <p:attrName>ppt_w</p:attrName>
                                        </p:attrNameLst>
                                      </p:cBhvr>
                                      <p:tavLst>
                                        <p:tav tm="0">
                                          <p:val>
                                            <p:fltVal val="0"/>
                                          </p:val>
                                        </p:tav>
                                        <p:tav tm="100000">
                                          <p:val>
                                            <p:strVal val="#ppt_w"/>
                                          </p:val>
                                        </p:tav>
                                      </p:tavLst>
                                    </p:anim>
                                    <p:anim calcmode="lin" valueType="num">
                                      <p:cBhvr>
                                        <p:cTn id="74" dur="2000" fill="hold"/>
                                        <p:tgtEl>
                                          <p:spTgt spid="29"/>
                                        </p:tgtEl>
                                        <p:attrNameLst>
                                          <p:attrName>ppt_h</p:attrName>
                                        </p:attrNameLst>
                                      </p:cBhvr>
                                      <p:tavLst>
                                        <p:tav tm="0">
                                          <p:val>
                                            <p:fltVal val="0"/>
                                          </p:val>
                                        </p:tav>
                                        <p:tav tm="100000">
                                          <p:val>
                                            <p:strVal val="#ppt_h"/>
                                          </p:val>
                                        </p:tav>
                                      </p:tavLst>
                                    </p:anim>
                                    <p:anim calcmode="lin" valueType="num">
                                      <p:cBhvr>
                                        <p:cTn id="75" dur="2000" fill="hold"/>
                                        <p:tgtEl>
                                          <p:spTgt spid="29"/>
                                        </p:tgtEl>
                                        <p:attrNameLst>
                                          <p:attrName>style.rotation</p:attrName>
                                        </p:attrNameLst>
                                      </p:cBhvr>
                                      <p:tavLst>
                                        <p:tav tm="0">
                                          <p:val>
                                            <p:fltVal val="90"/>
                                          </p:val>
                                        </p:tav>
                                        <p:tav tm="100000">
                                          <p:val>
                                            <p:fltVal val="0"/>
                                          </p:val>
                                        </p:tav>
                                      </p:tavLst>
                                    </p:anim>
                                    <p:animEffect transition="in" filter="fade">
                                      <p:cBhvr>
                                        <p:cTn id="76" dur="2000"/>
                                        <p:tgtEl>
                                          <p:spTgt spid="29"/>
                                        </p:tgtEl>
                                      </p:cBhvr>
                                    </p:animEffect>
                                  </p:childTnLst>
                                  <p:subTnLst>
                                    <p:audio>
                                      <p:cMediaNode>
                                        <p:cTn display="0" masterRel="sameClick">
                                          <p:stCondLst>
                                            <p:cond evt="begin" delay="0">
                                              <p:tn val="71"/>
                                            </p:cond>
                                          </p:stCondLst>
                                          <p:endCondLst>
                                            <p:cond evt="onStopAudio" delay="0">
                                              <p:tgtEl>
                                                <p:sldTgt/>
                                              </p:tgtEl>
                                            </p:cond>
                                          </p:endCondLst>
                                        </p:cTn>
                                        <p:tgtEl>
                                          <p:sndTgt r:embed="rId1" name="applause.wav"/>
                                        </p:tgtEl>
                                      </p:cMediaNode>
                                    </p:audio>
                                  </p:subTnLst>
                                </p:cTn>
                              </p:par>
                              <p:par>
                                <p:cTn id="77" presetID="31" presetClass="entr" presetSubtype="0" fill="hold" nodeType="withEffect">
                                  <p:stCondLst>
                                    <p:cond delay="0"/>
                                  </p:stCondLst>
                                  <p:childTnLst>
                                    <p:set>
                                      <p:cBhvr>
                                        <p:cTn id="78" dur="1" fill="hold">
                                          <p:stCondLst>
                                            <p:cond delay="0"/>
                                          </p:stCondLst>
                                        </p:cTn>
                                        <p:tgtEl>
                                          <p:spTgt spid="16"/>
                                        </p:tgtEl>
                                        <p:attrNameLst>
                                          <p:attrName>style.visibility</p:attrName>
                                        </p:attrNameLst>
                                      </p:cBhvr>
                                      <p:to>
                                        <p:strVal val="visible"/>
                                      </p:to>
                                    </p:set>
                                    <p:anim calcmode="lin" valueType="num">
                                      <p:cBhvr>
                                        <p:cTn id="79" dur="2000" fill="hold"/>
                                        <p:tgtEl>
                                          <p:spTgt spid="16"/>
                                        </p:tgtEl>
                                        <p:attrNameLst>
                                          <p:attrName>ppt_w</p:attrName>
                                        </p:attrNameLst>
                                      </p:cBhvr>
                                      <p:tavLst>
                                        <p:tav tm="0">
                                          <p:val>
                                            <p:fltVal val="0"/>
                                          </p:val>
                                        </p:tav>
                                        <p:tav tm="100000">
                                          <p:val>
                                            <p:strVal val="#ppt_w"/>
                                          </p:val>
                                        </p:tav>
                                      </p:tavLst>
                                    </p:anim>
                                    <p:anim calcmode="lin" valueType="num">
                                      <p:cBhvr>
                                        <p:cTn id="80" dur="2000" fill="hold"/>
                                        <p:tgtEl>
                                          <p:spTgt spid="16"/>
                                        </p:tgtEl>
                                        <p:attrNameLst>
                                          <p:attrName>ppt_h</p:attrName>
                                        </p:attrNameLst>
                                      </p:cBhvr>
                                      <p:tavLst>
                                        <p:tav tm="0">
                                          <p:val>
                                            <p:fltVal val="0"/>
                                          </p:val>
                                        </p:tav>
                                        <p:tav tm="100000">
                                          <p:val>
                                            <p:strVal val="#ppt_h"/>
                                          </p:val>
                                        </p:tav>
                                      </p:tavLst>
                                    </p:anim>
                                    <p:anim calcmode="lin" valueType="num">
                                      <p:cBhvr>
                                        <p:cTn id="81" dur="2000" fill="hold"/>
                                        <p:tgtEl>
                                          <p:spTgt spid="16"/>
                                        </p:tgtEl>
                                        <p:attrNameLst>
                                          <p:attrName>style.rotation</p:attrName>
                                        </p:attrNameLst>
                                      </p:cBhvr>
                                      <p:tavLst>
                                        <p:tav tm="0">
                                          <p:val>
                                            <p:fltVal val="90"/>
                                          </p:val>
                                        </p:tav>
                                        <p:tav tm="100000">
                                          <p:val>
                                            <p:fltVal val="0"/>
                                          </p:val>
                                        </p:tav>
                                      </p:tavLst>
                                    </p:anim>
                                    <p:animEffect transition="in" filter="fade">
                                      <p:cBhvr>
                                        <p:cTn id="82" dur="2000"/>
                                        <p:tgtEl>
                                          <p:spTgt spid="16"/>
                                        </p:tgtEl>
                                      </p:cBhvr>
                                    </p:animEffect>
                                  </p:childTnLst>
                                  <p:subTnLst>
                                    <p:audio>
                                      <p:cMediaNode>
                                        <p:cTn display="0" masterRel="sameClick">
                                          <p:stCondLst>
                                            <p:cond evt="begin" delay="0">
                                              <p:tn val="77"/>
                                            </p:cond>
                                          </p:stCondLst>
                                          <p:endCondLst>
                                            <p:cond evt="onStopAudio" delay="0">
                                              <p:tgtEl>
                                                <p:sldTgt/>
                                              </p:tgtEl>
                                            </p:cond>
                                          </p:endCondLst>
                                        </p:cTn>
                                        <p:tgtEl>
                                          <p:sndTgt r:embed="rId1" name="applause.wav"/>
                                        </p:tgtEl>
                                      </p:cMediaNode>
                                    </p:audio>
                                  </p:subTnLst>
                                </p:cTn>
                              </p:par>
                              <p:par>
                                <p:cTn id="83" presetID="31" presetClass="entr" presetSubtype="0" fill="hold" nodeType="withEffect">
                                  <p:stCondLst>
                                    <p:cond delay="0"/>
                                  </p:stCondLst>
                                  <p:childTnLst>
                                    <p:set>
                                      <p:cBhvr>
                                        <p:cTn id="84" dur="1" fill="hold">
                                          <p:stCondLst>
                                            <p:cond delay="0"/>
                                          </p:stCondLst>
                                        </p:cTn>
                                        <p:tgtEl>
                                          <p:spTgt spid="22"/>
                                        </p:tgtEl>
                                        <p:attrNameLst>
                                          <p:attrName>style.visibility</p:attrName>
                                        </p:attrNameLst>
                                      </p:cBhvr>
                                      <p:to>
                                        <p:strVal val="visible"/>
                                      </p:to>
                                    </p:set>
                                    <p:anim calcmode="lin" valueType="num">
                                      <p:cBhvr>
                                        <p:cTn id="85" dur="2000" fill="hold"/>
                                        <p:tgtEl>
                                          <p:spTgt spid="22"/>
                                        </p:tgtEl>
                                        <p:attrNameLst>
                                          <p:attrName>ppt_w</p:attrName>
                                        </p:attrNameLst>
                                      </p:cBhvr>
                                      <p:tavLst>
                                        <p:tav tm="0">
                                          <p:val>
                                            <p:fltVal val="0"/>
                                          </p:val>
                                        </p:tav>
                                        <p:tav tm="100000">
                                          <p:val>
                                            <p:strVal val="#ppt_w"/>
                                          </p:val>
                                        </p:tav>
                                      </p:tavLst>
                                    </p:anim>
                                    <p:anim calcmode="lin" valueType="num">
                                      <p:cBhvr>
                                        <p:cTn id="86" dur="2000" fill="hold"/>
                                        <p:tgtEl>
                                          <p:spTgt spid="22"/>
                                        </p:tgtEl>
                                        <p:attrNameLst>
                                          <p:attrName>ppt_h</p:attrName>
                                        </p:attrNameLst>
                                      </p:cBhvr>
                                      <p:tavLst>
                                        <p:tav tm="0">
                                          <p:val>
                                            <p:fltVal val="0"/>
                                          </p:val>
                                        </p:tav>
                                        <p:tav tm="100000">
                                          <p:val>
                                            <p:strVal val="#ppt_h"/>
                                          </p:val>
                                        </p:tav>
                                      </p:tavLst>
                                    </p:anim>
                                    <p:anim calcmode="lin" valueType="num">
                                      <p:cBhvr>
                                        <p:cTn id="87" dur="2000" fill="hold"/>
                                        <p:tgtEl>
                                          <p:spTgt spid="22"/>
                                        </p:tgtEl>
                                        <p:attrNameLst>
                                          <p:attrName>style.rotation</p:attrName>
                                        </p:attrNameLst>
                                      </p:cBhvr>
                                      <p:tavLst>
                                        <p:tav tm="0">
                                          <p:val>
                                            <p:fltVal val="90"/>
                                          </p:val>
                                        </p:tav>
                                        <p:tav tm="100000">
                                          <p:val>
                                            <p:fltVal val="0"/>
                                          </p:val>
                                        </p:tav>
                                      </p:tavLst>
                                    </p:anim>
                                    <p:animEffect transition="in" filter="fade">
                                      <p:cBhvr>
                                        <p:cTn id="88" dur="2000"/>
                                        <p:tgtEl>
                                          <p:spTgt spid="22"/>
                                        </p:tgtEl>
                                      </p:cBhvr>
                                    </p:animEffect>
                                  </p:childTnLst>
                                  <p:subTnLst>
                                    <p:audio>
                                      <p:cMediaNode>
                                        <p:cTn display="0" masterRel="sameClick">
                                          <p:stCondLst>
                                            <p:cond evt="begin" delay="0">
                                              <p:tn val="83"/>
                                            </p:cond>
                                          </p:stCondLst>
                                          <p:endCondLst>
                                            <p:cond evt="onStopAudio" delay="0">
                                              <p:tgtEl>
                                                <p:sldTgt/>
                                              </p:tgtEl>
                                            </p:cond>
                                          </p:endCondLst>
                                        </p:cTn>
                                        <p:tgtEl>
                                          <p:sndTgt r:embed="rId1" name="applause.wav"/>
                                        </p:tgtEl>
                                      </p:cMediaNode>
                                    </p:audio>
                                  </p:subTnLst>
                                </p:cTn>
                              </p:par>
                              <p:par>
                                <p:cTn id="89" presetID="31" presetClass="entr" presetSubtype="0" fill="hold" nodeType="withEffect">
                                  <p:stCondLst>
                                    <p:cond delay="0"/>
                                  </p:stCondLst>
                                  <p:childTnLst>
                                    <p:set>
                                      <p:cBhvr>
                                        <p:cTn id="90" dur="1" fill="hold">
                                          <p:stCondLst>
                                            <p:cond delay="0"/>
                                          </p:stCondLst>
                                        </p:cTn>
                                        <p:tgtEl>
                                          <p:spTgt spid="25"/>
                                        </p:tgtEl>
                                        <p:attrNameLst>
                                          <p:attrName>style.visibility</p:attrName>
                                        </p:attrNameLst>
                                      </p:cBhvr>
                                      <p:to>
                                        <p:strVal val="visible"/>
                                      </p:to>
                                    </p:set>
                                    <p:anim calcmode="lin" valueType="num">
                                      <p:cBhvr>
                                        <p:cTn id="91" dur="2000" fill="hold"/>
                                        <p:tgtEl>
                                          <p:spTgt spid="25"/>
                                        </p:tgtEl>
                                        <p:attrNameLst>
                                          <p:attrName>ppt_w</p:attrName>
                                        </p:attrNameLst>
                                      </p:cBhvr>
                                      <p:tavLst>
                                        <p:tav tm="0">
                                          <p:val>
                                            <p:fltVal val="0"/>
                                          </p:val>
                                        </p:tav>
                                        <p:tav tm="100000">
                                          <p:val>
                                            <p:strVal val="#ppt_w"/>
                                          </p:val>
                                        </p:tav>
                                      </p:tavLst>
                                    </p:anim>
                                    <p:anim calcmode="lin" valueType="num">
                                      <p:cBhvr>
                                        <p:cTn id="92" dur="2000" fill="hold"/>
                                        <p:tgtEl>
                                          <p:spTgt spid="25"/>
                                        </p:tgtEl>
                                        <p:attrNameLst>
                                          <p:attrName>ppt_h</p:attrName>
                                        </p:attrNameLst>
                                      </p:cBhvr>
                                      <p:tavLst>
                                        <p:tav tm="0">
                                          <p:val>
                                            <p:fltVal val="0"/>
                                          </p:val>
                                        </p:tav>
                                        <p:tav tm="100000">
                                          <p:val>
                                            <p:strVal val="#ppt_h"/>
                                          </p:val>
                                        </p:tav>
                                      </p:tavLst>
                                    </p:anim>
                                    <p:anim calcmode="lin" valueType="num">
                                      <p:cBhvr>
                                        <p:cTn id="93" dur="2000" fill="hold"/>
                                        <p:tgtEl>
                                          <p:spTgt spid="25"/>
                                        </p:tgtEl>
                                        <p:attrNameLst>
                                          <p:attrName>style.rotation</p:attrName>
                                        </p:attrNameLst>
                                      </p:cBhvr>
                                      <p:tavLst>
                                        <p:tav tm="0">
                                          <p:val>
                                            <p:fltVal val="90"/>
                                          </p:val>
                                        </p:tav>
                                        <p:tav tm="100000">
                                          <p:val>
                                            <p:fltVal val="0"/>
                                          </p:val>
                                        </p:tav>
                                      </p:tavLst>
                                    </p:anim>
                                    <p:animEffect transition="in" filter="fade">
                                      <p:cBhvr>
                                        <p:cTn id="94" dur="2000"/>
                                        <p:tgtEl>
                                          <p:spTgt spid="25"/>
                                        </p:tgtEl>
                                      </p:cBhvr>
                                    </p:animEffect>
                                  </p:childTnLst>
                                  <p:subTnLst>
                                    <p:audio>
                                      <p:cMediaNode>
                                        <p:cTn display="0" masterRel="sameClick">
                                          <p:stCondLst>
                                            <p:cond evt="begin" delay="0">
                                              <p:tn val="89"/>
                                            </p:cond>
                                          </p:stCondLst>
                                          <p:endCondLst>
                                            <p:cond evt="onStopAudio" delay="0">
                                              <p:tgtEl>
                                                <p:sldTgt/>
                                              </p:tgtEl>
                                            </p:cond>
                                          </p:endCondLst>
                                        </p:cTn>
                                        <p:tgtEl>
                                          <p:sndTgt r:embed="rId1" name="applause.wav"/>
                                        </p:tgtEl>
                                      </p:cMediaNode>
                                    </p:audio>
                                  </p:subTnLst>
                                </p:cTn>
                              </p:par>
                              <p:par>
                                <p:cTn id="95" presetID="31" presetClass="entr" presetSubtype="0" fill="hold" nodeType="withEffect">
                                  <p:stCondLst>
                                    <p:cond delay="0"/>
                                  </p:stCondLst>
                                  <p:childTnLst>
                                    <p:set>
                                      <p:cBhvr>
                                        <p:cTn id="96" dur="1" fill="hold">
                                          <p:stCondLst>
                                            <p:cond delay="0"/>
                                          </p:stCondLst>
                                        </p:cTn>
                                        <p:tgtEl>
                                          <p:spTgt spid="27"/>
                                        </p:tgtEl>
                                        <p:attrNameLst>
                                          <p:attrName>style.visibility</p:attrName>
                                        </p:attrNameLst>
                                      </p:cBhvr>
                                      <p:to>
                                        <p:strVal val="visible"/>
                                      </p:to>
                                    </p:set>
                                    <p:anim calcmode="lin" valueType="num">
                                      <p:cBhvr>
                                        <p:cTn id="97" dur="2000" fill="hold"/>
                                        <p:tgtEl>
                                          <p:spTgt spid="27"/>
                                        </p:tgtEl>
                                        <p:attrNameLst>
                                          <p:attrName>ppt_w</p:attrName>
                                        </p:attrNameLst>
                                      </p:cBhvr>
                                      <p:tavLst>
                                        <p:tav tm="0">
                                          <p:val>
                                            <p:fltVal val="0"/>
                                          </p:val>
                                        </p:tav>
                                        <p:tav tm="100000">
                                          <p:val>
                                            <p:strVal val="#ppt_w"/>
                                          </p:val>
                                        </p:tav>
                                      </p:tavLst>
                                    </p:anim>
                                    <p:anim calcmode="lin" valueType="num">
                                      <p:cBhvr>
                                        <p:cTn id="98" dur="2000" fill="hold"/>
                                        <p:tgtEl>
                                          <p:spTgt spid="27"/>
                                        </p:tgtEl>
                                        <p:attrNameLst>
                                          <p:attrName>ppt_h</p:attrName>
                                        </p:attrNameLst>
                                      </p:cBhvr>
                                      <p:tavLst>
                                        <p:tav tm="0">
                                          <p:val>
                                            <p:fltVal val="0"/>
                                          </p:val>
                                        </p:tav>
                                        <p:tav tm="100000">
                                          <p:val>
                                            <p:strVal val="#ppt_h"/>
                                          </p:val>
                                        </p:tav>
                                      </p:tavLst>
                                    </p:anim>
                                    <p:anim calcmode="lin" valueType="num">
                                      <p:cBhvr>
                                        <p:cTn id="99" dur="2000" fill="hold"/>
                                        <p:tgtEl>
                                          <p:spTgt spid="27"/>
                                        </p:tgtEl>
                                        <p:attrNameLst>
                                          <p:attrName>style.rotation</p:attrName>
                                        </p:attrNameLst>
                                      </p:cBhvr>
                                      <p:tavLst>
                                        <p:tav tm="0">
                                          <p:val>
                                            <p:fltVal val="90"/>
                                          </p:val>
                                        </p:tav>
                                        <p:tav tm="100000">
                                          <p:val>
                                            <p:fltVal val="0"/>
                                          </p:val>
                                        </p:tav>
                                      </p:tavLst>
                                    </p:anim>
                                    <p:animEffect transition="in" filter="fade">
                                      <p:cBhvr>
                                        <p:cTn id="100" dur="2000"/>
                                        <p:tgtEl>
                                          <p:spTgt spid="27"/>
                                        </p:tgtEl>
                                      </p:cBhvr>
                                    </p:animEffect>
                                  </p:childTnLst>
                                  <p:subTnLst>
                                    <p:audio>
                                      <p:cMediaNode>
                                        <p:cTn display="0" masterRel="sameClick">
                                          <p:stCondLst>
                                            <p:cond evt="begin" delay="0">
                                              <p:tn val="95"/>
                                            </p:cond>
                                          </p:stCondLst>
                                          <p:endCondLst>
                                            <p:cond evt="onStopAudio" delay="0">
                                              <p:tgtEl>
                                                <p:sldTgt/>
                                              </p:tgtEl>
                                            </p:cond>
                                          </p:endCondLst>
                                        </p:cTn>
                                        <p:tgtEl>
                                          <p:sndTgt r:embed="rId1" name="applause.wav"/>
                                        </p:tgtEl>
                                      </p:cMediaNode>
                                    </p:audio>
                                  </p:subTnLst>
                                </p:cTn>
                              </p:par>
                              <p:par>
                                <p:cTn id="101" presetID="31" presetClass="entr" presetSubtype="0" fill="hold" nodeType="withEffect">
                                  <p:stCondLst>
                                    <p:cond delay="0"/>
                                  </p:stCondLst>
                                  <p:childTnLst>
                                    <p:set>
                                      <p:cBhvr>
                                        <p:cTn id="102" dur="1" fill="hold">
                                          <p:stCondLst>
                                            <p:cond delay="0"/>
                                          </p:stCondLst>
                                        </p:cTn>
                                        <p:tgtEl>
                                          <p:spTgt spid="18"/>
                                        </p:tgtEl>
                                        <p:attrNameLst>
                                          <p:attrName>style.visibility</p:attrName>
                                        </p:attrNameLst>
                                      </p:cBhvr>
                                      <p:to>
                                        <p:strVal val="visible"/>
                                      </p:to>
                                    </p:set>
                                    <p:anim calcmode="lin" valueType="num">
                                      <p:cBhvr>
                                        <p:cTn id="103" dur="2000" fill="hold"/>
                                        <p:tgtEl>
                                          <p:spTgt spid="18"/>
                                        </p:tgtEl>
                                        <p:attrNameLst>
                                          <p:attrName>ppt_w</p:attrName>
                                        </p:attrNameLst>
                                      </p:cBhvr>
                                      <p:tavLst>
                                        <p:tav tm="0">
                                          <p:val>
                                            <p:fltVal val="0"/>
                                          </p:val>
                                        </p:tav>
                                        <p:tav tm="100000">
                                          <p:val>
                                            <p:strVal val="#ppt_w"/>
                                          </p:val>
                                        </p:tav>
                                      </p:tavLst>
                                    </p:anim>
                                    <p:anim calcmode="lin" valueType="num">
                                      <p:cBhvr>
                                        <p:cTn id="104" dur="2000" fill="hold"/>
                                        <p:tgtEl>
                                          <p:spTgt spid="18"/>
                                        </p:tgtEl>
                                        <p:attrNameLst>
                                          <p:attrName>ppt_h</p:attrName>
                                        </p:attrNameLst>
                                      </p:cBhvr>
                                      <p:tavLst>
                                        <p:tav tm="0">
                                          <p:val>
                                            <p:fltVal val="0"/>
                                          </p:val>
                                        </p:tav>
                                        <p:tav tm="100000">
                                          <p:val>
                                            <p:strVal val="#ppt_h"/>
                                          </p:val>
                                        </p:tav>
                                      </p:tavLst>
                                    </p:anim>
                                    <p:anim calcmode="lin" valueType="num">
                                      <p:cBhvr>
                                        <p:cTn id="105" dur="2000" fill="hold"/>
                                        <p:tgtEl>
                                          <p:spTgt spid="18"/>
                                        </p:tgtEl>
                                        <p:attrNameLst>
                                          <p:attrName>style.rotation</p:attrName>
                                        </p:attrNameLst>
                                      </p:cBhvr>
                                      <p:tavLst>
                                        <p:tav tm="0">
                                          <p:val>
                                            <p:fltVal val="90"/>
                                          </p:val>
                                        </p:tav>
                                        <p:tav tm="100000">
                                          <p:val>
                                            <p:fltVal val="0"/>
                                          </p:val>
                                        </p:tav>
                                      </p:tavLst>
                                    </p:anim>
                                    <p:animEffect transition="in" filter="fade">
                                      <p:cBhvr>
                                        <p:cTn id="106" dur="2000"/>
                                        <p:tgtEl>
                                          <p:spTgt spid="18"/>
                                        </p:tgtEl>
                                      </p:cBhvr>
                                    </p:animEffect>
                                  </p:childTnLst>
                                  <p:subTnLst>
                                    <p:audio>
                                      <p:cMediaNode>
                                        <p:cTn display="0" masterRel="sameClick">
                                          <p:stCondLst>
                                            <p:cond evt="begin" delay="0">
                                              <p:tn val="101"/>
                                            </p:cond>
                                          </p:stCondLst>
                                          <p:endCondLst>
                                            <p:cond evt="onStopAudio" delay="0">
                                              <p:tgtEl>
                                                <p:sldTgt/>
                                              </p:tgtEl>
                                            </p:cond>
                                          </p:endCondLst>
                                        </p:cTn>
                                        <p:tgtEl>
                                          <p:sndTgt r:embed="rId1" name="applause.wav"/>
                                        </p:tgtEl>
                                      </p:cMediaNode>
                                    </p:audio>
                                  </p:subTnLst>
                                </p:cTn>
                              </p:par>
                              <p:par>
                                <p:cTn id="107" presetID="31" presetClass="entr" presetSubtype="0" fill="hold" nodeType="withEffect">
                                  <p:stCondLst>
                                    <p:cond delay="0"/>
                                  </p:stCondLst>
                                  <p:childTnLst>
                                    <p:set>
                                      <p:cBhvr>
                                        <p:cTn id="108" dur="1" fill="hold">
                                          <p:stCondLst>
                                            <p:cond delay="0"/>
                                          </p:stCondLst>
                                        </p:cTn>
                                        <p:tgtEl>
                                          <p:spTgt spid="15"/>
                                        </p:tgtEl>
                                        <p:attrNameLst>
                                          <p:attrName>style.visibility</p:attrName>
                                        </p:attrNameLst>
                                      </p:cBhvr>
                                      <p:to>
                                        <p:strVal val="visible"/>
                                      </p:to>
                                    </p:set>
                                    <p:anim calcmode="lin" valueType="num">
                                      <p:cBhvr>
                                        <p:cTn id="109" dur="2000" fill="hold"/>
                                        <p:tgtEl>
                                          <p:spTgt spid="15"/>
                                        </p:tgtEl>
                                        <p:attrNameLst>
                                          <p:attrName>ppt_w</p:attrName>
                                        </p:attrNameLst>
                                      </p:cBhvr>
                                      <p:tavLst>
                                        <p:tav tm="0">
                                          <p:val>
                                            <p:fltVal val="0"/>
                                          </p:val>
                                        </p:tav>
                                        <p:tav tm="100000">
                                          <p:val>
                                            <p:strVal val="#ppt_w"/>
                                          </p:val>
                                        </p:tav>
                                      </p:tavLst>
                                    </p:anim>
                                    <p:anim calcmode="lin" valueType="num">
                                      <p:cBhvr>
                                        <p:cTn id="110" dur="2000" fill="hold"/>
                                        <p:tgtEl>
                                          <p:spTgt spid="15"/>
                                        </p:tgtEl>
                                        <p:attrNameLst>
                                          <p:attrName>ppt_h</p:attrName>
                                        </p:attrNameLst>
                                      </p:cBhvr>
                                      <p:tavLst>
                                        <p:tav tm="0">
                                          <p:val>
                                            <p:fltVal val="0"/>
                                          </p:val>
                                        </p:tav>
                                        <p:tav tm="100000">
                                          <p:val>
                                            <p:strVal val="#ppt_h"/>
                                          </p:val>
                                        </p:tav>
                                      </p:tavLst>
                                    </p:anim>
                                    <p:anim calcmode="lin" valueType="num">
                                      <p:cBhvr>
                                        <p:cTn id="111" dur="2000" fill="hold"/>
                                        <p:tgtEl>
                                          <p:spTgt spid="15"/>
                                        </p:tgtEl>
                                        <p:attrNameLst>
                                          <p:attrName>style.rotation</p:attrName>
                                        </p:attrNameLst>
                                      </p:cBhvr>
                                      <p:tavLst>
                                        <p:tav tm="0">
                                          <p:val>
                                            <p:fltVal val="90"/>
                                          </p:val>
                                        </p:tav>
                                        <p:tav tm="100000">
                                          <p:val>
                                            <p:fltVal val="0"/>
                                          </p:val>
                                        </p:tav>
                                      </p:tavLst>
                                    </p:anim>
                                    <p:animEffect transition="in" filter="fade">
                                      <p:cBhvr>
                                        <p:cTn id="112" dur="2000"/>
                                        <p:tgtEl>
                                          <p:spTgt spid="15"/>
                                        </p:tgtEl>
                                      </p:cBhvr>
                                    </p:animEffect>
                                  </p:childTnLst>
                                  <p:subTnLst>
                                    <p:audio>
                                      <p:cMediaNode>
                                        <p:cTn display="0" masterRel="sameClick">
                                          <p:stCondLst>
                                            <p:cond evt="begin" delay="0">
                                              <p:tn val="107"/>
                                            </p:cond>
                                          </p:stCondLst>
                                          <p:endCondLst>
                                            <p:cond evt="onStopAudio" delay="0">
                                              <p:tgtEl>
                                                <p:sldTgt/>
                                              </p:tgtEl>
                                            </p:cond>
                                          </p:endCondLst>
                                        </p:cTn>
                                        <p:tgtEl>
                                          <p:sndTgt r:embed="rId1" name="applause.wav"/>
                                        </p:tgtEl>
                                      </p:cMediaNode>
                                    </p:audio>
                                  </p:subTnLst>
                                </p:cTn>
                              </p:par>
                              <p:par>
                                <p:cTn id="113" presetID="34" presetClass="emph" presetSubtype="0" repeatCount="indefinite" fill="hold" grpId="0" nodeType="withEffect">
                                  <p:stCondLst>
                                    <p:cond delay="0"/>
                                  </p:stCondLst>
                                  <p:iterate type="lt">
                                    <p:tmPct val="10000"/>
                                  </p:iterate>
                                  <p:childTnLst>
                                    <p:animMotion origin="layout" path="M 0 2.22222E-6 L 0 -0.03797 " pathEditMode="relative" rAng="0" ptsTypes="AA">
                                      <p:cBhvr>
                                        <p:cTn id="114" dur="750" accel="50000" decel="50000" autoRev="1" fill="hold">
                                          <p:stCondLst>
                                            <p:cond delay="0"/>
                                          </p:stCondLst>
                                        </p:cTn>
                                        <p:tgtEl>
                                          <p:spTgt spid="2"/>
                                        </p:tgtEl>
                                        <p:attrNameLst>
                                          <p:attrName>ppt_x</p:attrName>
                                          <p:attrName>ppt_y</p:attrName>
                                        </p:attrNameLst>
                                      </p:cBhvr>
                                      <p:rCtr x="0" y="-1898"/>
                                    </p:animMotion>
                                    <p:animRot by="1500000">
                                      <p:cBhvr>
                                        <p:cTn id="115" dur="375" fill="hold">
                                          <p:stCondLst>
                                            <p:cond delay="0"/>
                                          </p:stCondLst>
                                        </p:cTn>
                                        <p:tgtEl>
                                          <p:spTgt spid="2"/>
                                        </p:tgtEl>
                                        <p:attrNameLst>
                                          <p:attrName>r</p:attrName>
                                        </p:attrNameLst>
                                      </p:cBhvr>
                                    </p:animRot>
                                    <p:animRot by="-1500000">
                                      <p:cBhvr>
                                        <p:cTn id="116" dur="375" fill="hold">
                                          <p:stCondLst>
                                            <p:cond delay="375"/>
                                          </p:stCondLst>
                                        </p:cTn>
                                        <p:tgtEl>
                                          <p:spTgt spid="2"/>
                                        </p:tgtEl>
                                        <p:attrNameLst>
                                          <p:attrName>r</p:attrName>
                                        </p:attrNameLst>
                                      </p:cBhvr>
                                    </p:animRot>
                                    <p:animRot by="-1500000">
                                      <p:cBhvr>
                                        <p:cTn id="117" dur="375" fill="hold">
                                          <p:stCondLst>
                                            <p:cond delay="750"/>
                                          </p:stCondLst>
                                        </p:cTn>
                                        <p:tgtEl>
                                          <p:spTgt spid="2"/>
                                        </p:tgtEl>
                                        <p:attrNameLst>
                                          <p:attrName>r</p:attrName>
                                        </p:attrNameLst>
                                      </p:cBhvr>
                                    </p:animRot>
                                    <p:animRot by="1500000">
                                      <p:cBhvr>
                                        <p:cTn id="118" dur="375" fill="hold">
                                          <p:stCondLst>
                                            <p:cond delay="1125"/>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AEEFFC"/>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extLst>
      <p:ext uri="{BB962C8B-B14F-4D97-AF65-F5344CB8AC3E}">
        <p14:creationId xmlns:p14="http://schemas.microsoft.com/office/powerpoint/2010/main" val="2539837115"/>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6" r:id="rId3"/>
  </p:sldLayoutIdLst>
  <mc:AlternateContent xmlns:mc="http://schemas.openxmlformats.org/markup-compatibility/2006" xmlns:p14="http://schemas.microsoft.com/office/powerpoint/2010/main">
    <mc:Choice Requires="p14">
      <p:transition spd="slow" p14:dur="2500" advClick="0">
        <p14:pan dir="u"/>
      </p:transition>
    </mc:Choice>
    <mc:Fallback xmlns="">
      <p:transition spd="slow" advClick="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8.png"/><Relationship Id="rId3" Type="http://schemas.openxmlformats.org/officeDocument/2006/relationships/image" Target="../media/image14.png"/><Relationship Id="rId7" Type="http://schemas.openxmlformats.org/officeDocument/2006/relationships/image" Target="../media/image21.png"/><Relationship Id="rId12" Type="http://schemas.openxmlformats.org/officeDocument/2006/relationships/image" Target="../media/image11.png"/><Relationship Id="rId17" Type="http://schemas.openxmlformats.org/officeDocument/2006/relationships/image" Target="../media/image45.png"/><Relationship Id="rId2" Type="http://schemas.openxmlformats.org/officeDocument/2006/relationships/image" Target="../media/image20.png"/><Relationship Id="rId16"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5" Type="http://schemas.openxmlformats.org/officeDocument/2006/relationships/image" Target="../media/image43.png"/><Relationship Id="rId10" Type="http://schemas.openxmlformats.org/officeDocument/2006/relationships/image" Target="../media/image12.png"/><Relationship Id="rId4" Type="http://schemas.openxmlformats.org/officeDocument/2006/relationships/image" Target="../media/image15.png"/><Relationship Id="rId9" Type="http://schemas.openxmlformats.org/officeDocument/2006/relationships/image" Target="../media/image7.png"/><Relationship Id="rId14" Type="http://schemas.openxmlformats.org/officeDocument/2006/relationships/image" Target="../media/image4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7.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4.png"/><Relationship Id="rId17" Type="http://schemas.openxmlformats.org/officeDocument/2006/relationships/image" Target="../media/image23.png"/><Relationship Id="rId2" Type="http://schemas.openxmlformats.org/officeDocument/2006/relationships/image" Target="../media/image20.png"/><Relationship Id="rId16"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png"/><Relationship Id="rId5" Type="http://schemas.openxmlformats.org/officeDocument/2006/relationships/image" Target="../media/image15.png"/><Relationship Id="rId15" Type="http://schemas.openxmlformats.org/officeDocument/2006/relationships/image" Target="../media/image12.png"/><Relationship Id="rId10" Type="http://schemas.openxmlformats.org/officeDocument/2006/relationships/image" Target="../media/image19.png"/><Relationship Id="rId4" Type="http://schemas.openxmlformats.org/officeDocument/2006/relationships/image" Target="../media/image14.png"/><Relationship Id="rId9" Type="http://schemas.openxmlformats.org/officeDocument/2006/relationships/image" Target="../media/image21.png"/><Relationship Id="rId14" Type="http://schemas.openxmlformats.org/officeDocument/2006/relationships/image" Target="../media/image10.png"/></Relationships>
</file>

<file path=ppt/slides/_rels/slide3.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4.png"/><Relationship Id="rId18" Type="http://schemas.openxmlformats.org/officeDocument/2006/relationships/image" Target="../media/image29.png"/><Relationship Id="rId3" Type="http://schemas.openxmlformats.org/officeDocument/2006/relationships/image" Target="../media/image18.png"/><Relationship Id="rId7" Type="http://schemas.openxmlformats.org/officeDocument/2006/relationships/image" Target="../media/image12.png"/><Relationship Id="rId12" Type="http://schemas.openxmlformats.org/officeDocument/2006/relationships/image" Target="../media/image11.png"/><Relationship Id="rId17" Type="http://schemas.openxmlformats.org/officeDocument/2006/relationships/image" Target="../media/image28.png"/><Relationship Id="rId2" Type="http://schemas.openxmlformats.org/officeDocument/2006/relationships/image" Target="../media/image20.png"/><Relationship Id="rId16"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9.png"/><Relationship Id="rId5" Type="http://schemas.openxmlformats.org/officeDocument/2006/relationships/image" Target="../media/image4.png"/><Relationship Id="rId15" Type="http://schemas.openxmlformats.org/officeDocument/2006/relationships/image" Target="../media/image26.png"/><Relationship Id="rId10" Type="http://schemas.openxmlformats.org/officeDocument/2006/relationships/image" Target="../media/image6.png"/><Relationship Id="rId4" Type="http://schemas.openxmlformats.org/officeDocument/2006/relationships/image" Target="../media/image21.png"/><Relationship Id="rId9" Type="http://schemas.openxmlformats.org/officeDocument/2006/relationships/image" Target="../media/image3.png"/><Relationship Id="rId14" Type="http://schemas.openxmlformats.org/officeDocument/2006/relationships/image" Target="../media/image25.png"/></Relationships>
</file>

<file path=ppt/slides/_rels/slide4.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1.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10.png"/><Relationship Id="rId2" Type="http://schemas.openxmlformats.org/officeDocument/2006/relationships/image" Target="../media/image20.png"/><Relationship Id="rId16"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7.png"/><Relationship Id="rId5" Type="http://schemas.openxmlformats.org/officeDocument/2006/relationships/image" Target="../media/image15.png"/><Relationship Id="rId15" Type="http://schemas.openxmlformats.org/officeDocument/2006/relationships/image" Target="../media/image9.png"/><Relationship Id="rId10" Type="http://schemas.openxmlformats.org/officeDocument/2006/relationships/image" Target="../media/image2.png"/><Relationship Id="rId4" Type="http://schemas.openxmlformats.org/officeDocument/2006/relationships/image" Target="../media/image14.png"/><Relationship Id="rId9" Type="http://schemas.openxmlformats.org/officeDocument/2006/relationships/image" Target="../media/image19.png"/><Relationship Id="rId14"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6.png"/><Relationship Id="rId3" Type="http://schemas.openxmlformats.org/officeDocument/2006/relationships/image" Target="../media/image15.png"/><Relationship Id="rId7" Type="http://schemas.openxmlformats.org/officeDocument/2006/relationships/image" Target="../media/image7.png"/><Relationship Id="rId12" Type="http://schemas.openxmlformats.org/officeDocument/2006/relationships/image" Target="../media/image9.png"/><Relationship Id="rId2" Type="http://schemas.openxmlformats.org/officeDocument/2006/relationships/image" Target="../media/image20.png"/><Relationship Id="rId16"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3.png"/><Relationship Id="rId5" Type="http://schemas.openxmlformats.org/officeDocument/2006/relationships/image" Target="../media/image21.png"/><Relationship Id="rId15" Type="http://schemas.openxmlformats.org/officeDocument/2006/relationships/image" Target="../media/image11.png"/><Relationship Id="rId10" Type="http://schemas.openxmlformats.org/officeDocument/2006/relationships/image" Target="../media/image22.png"/><Relationship Id="rId4" Type="http://schemas.openxmlformats.org/officeDocument/2006/relationships/image" Target="../media/image18.png"/><Relationship Id="rId9" Type="http://schemas.openxmlformats.org/officeDocument/2006/relationships/image" Target="../media/image12.png"/><Relationship Id="rId14" Type="http://schemas.openxmlformats.org/officeDocument/2006/relationships/image" Target="../media/image24.png"/></Relationships>
</file>

<file path=ppt/slides/_rels/slide6.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3.png"/><Relationship Id="rId3" Type="http://schemas.openxmlformats.org/officeDocument/2006/relationships/image" Target="../media/image14.png"/><Relationship Id="rId7" Type="http://schemas.openxmlformats.org/officeDocument/2006/relationships/image" Target="../media/image21.png"/><Relationship Id="rId12" Type="http://schemas.openxmlformats.org/officeDocument/2006/relationships/image" Target="../media/image11.png"/><Relationship Id="rId2" Type="http://schemas.openxmlformats.org/officeDocument/2006/relationships/image" Target="../media/image20.png"/><Relationship Id="rId16"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18.png"/><Relationship Id="rId11" Type="http://schemas.openxmlformats.org/officeDocument/2006/relationships/image" Target="../media/image22.png"/><Relationship Id="rId5" Type="http://schemas.openxmlformats.org/officeDocument/2006/relationships/image" Target="../media/image16.png"/><Relationship Id="rId15" Type="http://schemas.openxmlformats.org/officeDocument/2006/relationships/image" Target="../media/image17.png"/><Relationship Id="rId10" Type="http://schemas.openxmlformats.org/officeDocument/2006/relationships/image" Target="../media/image12.png"/><Relationship Id="rId4" Type="http://schemas.openxmlformats.org/officeDocument/2006/relationships/image" Target="../media/image15.png"/><Relationship Id="rId9" Type="http://schemas.openxmlformats.org/officeDocument/2006/relationships/image" Target="../media/image7.png"/><Relationship Id="rId14" Type="http://schemas.openxmlformats.org/officeDocument/2006/relationships/image" Target="../media/image34.png"/></Relationships>
</file>

<file path=ppt/slides/_rels/slide7.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5.png"/><Relationship Id="rId3" Type="http://schemas.openxmlformats.org/officeDocument/2006/relationships/image" Target="../media/image13.png"/><Relationship Id="rId7" Type="http://schemas.openxmlformats.org/officeDocument/2006/relationships/image" Target="../media/image19.png"/><Relationship Id="rId12" Type="http://schemas.openxmlformats.org/officeDocument/2006/relationships/image" Target="../media/image15.png"/><Relationship Id="rId2" Type="http://schemas.openxmlformats.org/officeDocument/2006/relationships/image" Target="../media/image20.png"/><Relationship Id="rId16"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18.png"/><Relationship Id="rId11" Type="http://schemas.openxmlformats.org/officeDocument/2006/relationships/image" Target="../media/image22.png"/><Relationship Id="rId5" Type="http://schemas.openxmlformats.org/officeDocument/2006/relationships/image" Target="../media/image16.png"/><Relationship Id="rId15" Type="http://schemas.openxmlformats.org/officeDocument/2006/relationships/image" Target="../media/image37.png"/><Relationship Id="rId10" Type="http://schemas.openxmlformats.org/officeDocument/2006/relationships/image" Target="../media/image12.png"/><Relationship Id="rId4" Type="http://schemas.openxmlformats.org/officeDocument/2006/relationships/image" Target="../media/image14.png"/><Relationship Id="rId9" Type="http://schemas.openxmlformats.org/officeDocument/2006/relationships/image" Target="../media/image10.png"/><Relationship Id="rId14" Type="http://schemas.openxmlformats.org/officeDocument/2006/relationships/image" Target="../media/image36.png"/></Relationships>
</file>

<file path=ppt/slides/_rels/slide8.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11.png"/><Relationship Id="rId3" Type="http://schemas.openxmlformats.org/officeDocument/2006/relationships/image" Target="../media/image13.png"/><Relationship Id="rId7" Type="http://schemas.openxmlformats.org/officeDocument/2006/relationships/image" Target="../media/image30.png"/><Relationship Id="rId12" Type="http://schemas.openxmlformats.org/officeDocument/2006/relationships/image" Target="../media/image31.png"/><Relationship Id="rId2" Type="http://schemas.openxmlformats.org/officeDocument/2006/relationships/image" Target="../media/image20.png"/><Relationship Id="rId16"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10.png"/><Relationship Id="rId5" Type="http://schemas.openxmlformats.org/officeDocument/2006/relationships/image" Target="../media/image15.png"/><Relationship Id="rId15" Type="http://schemas.openxmlformats.org/officeDocument/2006/relationships/image" Target="../media/image17.png"/><Relationship Id="rId10" Type="http://schemas.openxmlformats.org/officeDocument/2006/relationships/image" Target="../media/image7.png"/><Relationship Id="rId4" Type="http://schemas.openxmlformats.org/officeDocument/2006/relationships/image" Target="../media/image14.png"/><Relationship Id="rId9" Type="http://schemas.openxmlformats.org/officeDocument/2006/relationships/image" Target="../media/image2.png"/><Relationship Id="rId14" Type="http://schemas.openxmlformats.org/officeDocument/2006/relationships/image" Target="../media/image3.png"/></Relationships>
</file>

<file path=ppt/slides/_rels/slide9.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6.png"/><Relationship Id="rId3" Type="http://schemas.openxmlformats.org/officeDocument/2006/relationships/image" Target="../media/image15.png"/><Relationship Id="rId7" Type="http://schemas.openxmlformats.org/officeDocument/2006/relationships/image" Target="../media/image7.png"/><Relationship Id="rId12" Type="http://schemas.openxmlformats.org/officeDocument/2006/relationships/image" Target="../media/image9.png"/><Relationship Id="rId17" Type="http://schemas.openxmlformats.org/officeDocument/2006/relationships/image" Target="../media/image41.png"/><Relationship Id="rId2" Type="http://schemas.openxmlformats.org/officeDocument/2006/relationships/image" Target="../media/image20.png"/><Relationship Id="rId16"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3.png"/><Relationship Id="rId5" Type="http://schemas.openxmlformats.org/officeDocument/2006/relationships/image" Target="../media/image21.png"/><Relationship Id="rId15" Type="http://schemas.openxmlformats.org/officeDocument/2006/relationships/image" Target="../media/image31.png"/><Relationship Id="rId10" Type="http://schemas.openxmlformats.org/officeDocument/2006/relationships/image" Target="../media/image22.png"/><Relationship Id="rId4" Type="http://schemas.openxmlformats.org/officeDocument/2006/relationships/image" Target="../media/image18.png"/><Relationship Id="rId9" Type="http://schemas.openxmlformats.org/officeDocument/2006/relationships/image" Target="../media/image12.png"/><Relationship Id="rId1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2531165" y="1266687"/>
            <a:ext cx="7141572" cy="2967134"/>
          </a:xfrm>
        </p:spPr>
        <p:txBody>
          <a:bodyPr>
            <a:normAutofit fontScale="90000"/>
          </a:bodyPr>
          <a:lstStyle/>
          <a:p>
            <a:r>
              <a:rPr lang="ru-RU" dirty="0" smtClean="0"/>
              <a:t/>
            </a:r>
            <a:br>
              <a:rPr lang="ru-RU" dirty="0" smtClean="0"/>
            </a:br>
            <a:r>
              <a:rPr lang="ru-RU" dirty="0" smtClean="0"/>
              <a:t>История ручки.</a:t>
            </a:r>
            <a:br>
              <a:rPr lang="ru-RU" dirty="0" smtClean="0"/>
            </a:br>
            <a:r>
              <a:rPr lang="ru-RU" dirty="0"/>
              <a:t/>
            </a:r>
            <a:br>
              <a:rPr lang="ru-RU" dirty="0"/>
            </a:br>
            <a:r>
              <a:rPr lang="ru-RU" dirty="0" smtClean="0"/>
              <a:t/>
            </a:r>
            <a:br>
              <a:rPr lang="ru-RU" dirty="0" smtClean="0"/>
            </a:br>
            <a:r>
              <a:rPr lang="ru-RU" sz="1800" dirty="0" smtClean="0"/>
              <a:t>Презентацию выполнила: Мельникова А.В.,</a:t>
            </a:r>
            <a:br>
              <a:rPr lang="ru-RU" sz="1800" dirty="0" smtClean="0"/>
            </a:br>
            <a:r>
              <a:rPr lang="ru-RU" sz="1800" dirty="0" smtClean="0"/>
              <a:t> воспитатель</a:t>
            </a:r>
            <a:br>
              <a:rPr lang="ru-RU" sz="1800" dirty="0" smtClean="0"/>
            </a:br>
            <a:r>
              <a:rPr lang="ru-RU" sz="1800" dirty="0" smtClean="0"/>
              <a:t> ГБДОУ №37 Невского района.</a:t>
            </a:r>
            <a:endParaRPr lang="en-US" sz="1800" dirty="0"/>
          </a:p>
        </p:txBody>
      </p:sp>
    </p:spTree>
    <p:extLst>
      <p:ext uri="{BB962C8B-B14F-4D97-AF65-F5344CB8AC3E}">
        <p14:creationId xmlns:p14="http://schemas.microsoft.com/office/powerpoint/2010/main" val="3582282532"/>
      </p:ext>
    </p:extLst>
  </p:cSld>
  <p:clrMapOvr>
    <a:masterClrMapping/>
  </p:clrMapOvr>
  <mc:AlternateContent xmlns:mc="http://schemas.openxmlformats.org/markup-compatibility/2006" xmlns:p14="http://schemas.microsoft.com/office/powerpoint/2010/main">
    <mc:Choice Requires="p14">
      <p:transition spd="slow" p14:dur="2500">
        <p14:pan dir="u"/>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Объект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849" y="226635"/>
            <a:ext cx="11848885" cy="6443295"/>
          </a:xfrm>
          <a:prstGeom prst="rect">
            <a:avLst/>
          </a:prstGeom>
        </p:spPr>
      </p:pic>
      <p:pic>
        <p:nvPicPr>
          <p:cNvPr id="15" name="Рисунок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3612850">
            <a:off x="940673" y="2159462"/>
            <a:ext cx="405055" cy="1253377"/>
          </a:xfrm>
          <a:prstGeom prst="rect">
            <a:avLst/>
          </a:prstGeom>
        </p:spPr>
      </p:pic>
      <p:pic>
        <p:nvPicPr>
          <p:cNvPr id="16" name="Рисунок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0179" y="226635"/>
            <a:ext cx="611643" cy="634870"/>
          </a:xfrm>
          <a:prstGeom prst="rect">
            <a:avLst/>
          </a:prstGeom>
        </p:spPr>
      </p:pic>
      <p:pic>
        <p:nvPicPr>
          <p:cNvPr id="17" name="Рисунок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0200" y="544070"/>
            <a:ext cx="899883" cy="764606"/>
          </a:xfrm>
          <a:prstGeom prst="rect">
            <a:avLst/>
          </a:prstGeom>
        </p:spPr>
      </p:pic>
      <p:pic>
        <p:nvPicPr>
          <p:cNvPr id="18" name="Рисунок 1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345" y="5524794"/>
            <a:ext cx="1568982" cy="1230447"/>
          </a:xfrm>
          <a:prstGeom prst="rect">
            <a:avLst/>
          </a:prstGeom>
        </p:spPr>
      </p:pic>
      <p:pic>
        <p:nvPicPr>
          <p:cNvPr id="20" name="Рисунок 1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20455230">
            <a:off x="10566494" y="5312997"/>
            <a:ext cx="1443695" cy="1304455"/>
          </a:xfrm>
          <a:prstGeom prst="rect">
            <a:avLst/>
          </a:prstGeom>
        </p:spPr>
      </p:pic>
      <p:pic>
        <p:nvPicPr>
          <p:cNvPr id="21" name="Рисунок 2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5003907">
            <a:off x="134964" y="1566641"/>
            <a:ext cx="842654" cy="796795"/>
          </a:xfrm>
          <a:prstGeom prst="rect">
            <a:avLst/>
          </a:prstGeom>
        </p:spPr>
      </p:pic>
      <p:pic>
        <p:nvPicPr>
          <p:cNvPr id="24" name="Рисунок 2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20797822">
            <a:off x="2256007" y="1632484"/>
            <a:ext cx="1093134" cy="739108"/>
          </a:xfrm>
          <a:prstGeom prst="rect">
            <a:avLst/>
          </a:prstGeom>
        </p:spPr>
      </p:pic>
      <p:pic>
        <p:nvPicPr>
          <p:cNvPr id="26" name="Рисунок 2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2279440">
            <a:off x="8219418" y="1615835"/>
            <a:ext cx="672616" cy="854116"/>
          </a:xfrm>
          <a:prstGeom prst="rect">
            <a:avLst/>
          </a:prstGeom>
        </p:spPr>
      </p:pic>
      <p:pic>
        <p:nvPicPr>
          <p:cNvPr id="27" name="Рисунок 26"/>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rot="17313727">
            <a:off x="10843143" y="1592226"/>
            <a:ext cx="696731" cy="745625"/>
          </a:xfrm>
          <a:prstGeom prst="rect">
            <a:avLst/>
          </a:prstGeom>
        </p:spPr>
      </p:pic>
      <p:pic>
        <p:nvPicPr>
          <p:cNvPr id="28" name="Рисунок 27"/>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rot="5400000">
            <a:off x="10852775" y="2607524"/>
            <a:ext cx="761018" cy="904706"/>
          </a:xfrm>
          <a:prstGeom prst="rect">
            <a:avLst/>
          </a:prstGeom>
        </p:spPr>
      </p:pic>
      <p:pic>
        <p:nvPicPr>
          <p:cNvPr id="34" name="Рисунок 3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rot="2443792">
            <a:off x="10226056" y="900903"/>
            <a:ext cx="781423" cy="387586"/>
          </a:xfrm>
          <a:prstGeom prst="rect">
            <a:avLst/>
          </a:prstGeom>
        </p:spPr>
      </p:pic>
      <p:sp>
        <p:nvSpPr>
          <p:cNvPr id="2" name="Заголовок 1"/>
          <p:cNvSpPr>
            <a:spLocks noGrp="1"/>
          </p:cNvSpPr>
          <p:nvPr>
            <p:ph type="title"/>
          </p:nvPr>
        </p:nvSpPr>
        <p:spPr>
          <a:xfrm>
            <a:off x="1513567" y="1418418"/>
            <a:ext cx="9213626" cy="1994055"/>
          </a:xfrm>
        </p:spPr>
        <p:txBody>
          <a:bodyPr>
            <a:noAutofit/>
          </a:bodyPr>
          <a:lstStyle/>
          <a:p>
            <a:r>
              <a:rPr lang="ru-RU" sz="2400" dirty="0"/>
              <a:t>В 1938 году венгерский химик Л. </a:t>
            </a:r>
            <a:r>
              <a:rPr lang="ru-RU" sz="2400" dirty="0" err="1"/>
              <a:t>Биро</a:t>
            </a:r>
            <a:r>
              <a:rPr lang="ru-RU" sz="2400" dirty="0"/>
              <a:t> придумал ручку-трубочку с шариком на конце. Так появилась шариковая ручка.</a:t>
            </a:r>
            <a:br>
              <a:rPr lang="ru-RU" sz="2400" dirty="0"/>
            </a:br>
            <a:r>
              <a:rPr lang="ru-RU" sz="2400" dirty="0"/>
              <a:t/>
            </a:r>
            <a:br>
              <a:rPr lang="ru-RU" sz="2400" dirty="0"/>
            </a:br>
            <a:r>
              <a:rPr lang="ru-RU" sz="2400" dirty="0"/>
              <a:t>В наше время каких только ручек не встретишь в магазинах: </a:t>
            </a:r>
            <a:r>
              <a:rPr lang="ru-RU" sz="2400" dirty="0" err="1"/>
              <a:t>гелевые</a:t>
            </a:r>
            <a:r>
              <a:rPr lang="ru-RU" sz="2400" dirty="0"/>
              <a:t>, шариковые, с тонким и толстым стержнем. Есть модели даже с встроенными часами, календарем, пишущие разноцветными или бесцветными  чернилами.</a:t>
            </a:r>
            <a:endParaRPr lang="ru-RU" sz="2400" dirty="0"/>
          </a:p>
        </p:txBody>
      </p:sp>
      <p:pic>
        <p:nvPicPr>
          <p:cNvPr id="3" name="Рисунок 2"/>
          <p:cNvPicPr>
            <a:picLocks noChangeAspect="1"/>
          </p:cNvPicPr>
          <p:nvPr/>
        </p:nvPicPr>
        <p:blipFill>
          <a:blip r:embed="rId14"/>
          <a:stretch>
            <a:fillRect/>
          </a:stretch>
        </p:blipFill>
        <p:spPr>
          <a:xfrm>
            <a:off x="-34345" y="4096870"/>
            <a:ext cx="2718546" cy="2745732"/>
          </a:xfrm>
          <a:prstGeom prst="rect">
            <a:avLst/>
          </a:prstGeom>
        </p:spPr>
      </p:pic>
      <p:pic>
        <p:nvPicPr>
          <p:cNvPr id="4" name="Рисунок 3"/>
          <p:cNvPicPr>
            <a:picLocks noChangeAspect="1"/>
          </p:cNvPicPr>
          <p:nvPr/>
        </p:nvPicPr>
        <p:blipFill>
          <a:blip r:embed="rId15"/>
          <a:stretch>
            <a:fillRect/>
          </a:stretch>
        </p:blipFill>
        <p:spPr>
          <a:xfrm>
            <a:off x="8474316" y="3647279"/>
            <a:ext cx="3434317" cy="1665644"/>
          </a:xfrm>
          <a:prstGeom prst="rect">
            <a:avLst/>
          </a:prstGeom>
        </p:spPr>
      </p:pic>
      <p:pic>
        <p:nvPicPr>
          <p:cNvPr id="6" name="Рисунок 5"/>
          <p:cNvPicPr>
            <a:picLocks noChangeAspect="1"/>
          </p:cNvPicPr>
          <p:nvPr/>
        </p:nvPicPr>
        <p:blipFill>
          <a:blip r:embed="rId16"/>
          <a:stretch>
            <a:fillRect/>
          </a:stretch>
        </p:blipFill>
        <p:spPr>
          <a:xfrm>
            <a:off x="2570789" y="3751432"/>
            <a:ext cx="2965756" cy="2074699"/>
          </a:xfrm>
          <a:prstGeom prst="rect">
            <a:avLst/>
          </a:prstGeom>
        </p:spPr>
      </p:pic>
      <p:pic>
        <p:nvPicPr>
          <p:cNvPr id="7" name="Рисунок 6"/>
          <p:cNvPicPr>
            <a:picLocks noChangeAspect="1"/>
          </p:cNvPicPr>
          <p:nvPr/>
        </p:nvPicPr>
        <p:blipFill>
          <a:blip r:embed="rId17"/>
          <a:stretch>
            <a:fillRect/>
          </a:stretch>
        </p:blipFill>
        <p:spPr>
          <a:xfrm>
            <a:off x="5668425" y="4816481"/>
            <a:ext cx="2857500" cy="2019300"/>
          </a:xfrm>
          <a:prstGeom prst="rect">
            <a:avLst/>
          </a:prstGeom>
        </p:spPr>
      </p:pic>
    </p:spTree>
    <p:extLst>
      <p:ext uri="{BB962C8B-B14F-4D97-AF65-F5344CB8AC3E}">
        <p14:creationId xmlns:p14="http://schemas.microsoft.com/office/powerpoint/2010/main" val="2823074821"/>
      </p:ext>
    </p:extLst>
  </p:cSld>
  <p:clrMapOvr>
    <a:masterClrMapping/>
  </p:clrMapOvr>
  <mc:AlternateContent xmlns:mc="http://schemas.openxmlformats.org/markup-compatibility/2006" xmlns:p14="http://schemas.microsoft.com/office/powerpoint/2010/main">
    <mc:Choice Requires="p14">
      <p:transition spd="slow" p14:dur="2500" advClick="0">
        <p14:pan dir="u"/>
      </p:transition>
    </mc:Choice>
    <mc:Fallback xmlns="">
      <p:transition spd="slow" advClick="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a:xfrm>
            <a:off x="2562896" y="1619854"/>
            <a:ext cx="6967470" cy="1942748"/>
          </a:xfrm>
        </p:spPr>
        <p:txBody>
          <a:bodyPr>
            <a:normAutofit/>
          </a:bodyPr>
          <a:lstStyle/>
          <a:p>
            <a:r>
              <a:rPr lang="ru-RU" sz="3200" dirty="0"/>
              <a:t>Так продолжается история вещей, давняя история от пера до ручки.</a:t>
            </a:r>
            <a:endParaRPr lang="ru-RU" sz="3200" dirty="0"/>
          </a:p>
        </p:txBody>
      </p:sp>
    </p:spTree>
    <p:extLst>
      <p:ext uri="{BB962C8B-B14F-4D97-AF65-F5344CB8AC3E}">
        <p14:creationId xmlns:p14="http://schemas.microsoft.com/office/powerpoint/2010/main" val="3427585443"/>
      </p:ext>
    </p:extLst>
  </p:cSld>
  <p:clrMapOvr>
    <a:masterClrMapping/>
  </p:clrMapOvr>
  <mc:AlternateContent xmlns:mc="http://schemas.openxmlformats.org/markup-compatibility/2006" xmlns:p14="http://schemas.microsoft.com/office/powerpoint/2010/main">
    <mc:Choice Requires="p14">
      <p:transition spd="slow" p14:dur="2500" advClick="0">
        <p14:pan dir="u"/>
      </p:transition>
    </mc:Choice>
    <mc:Fallback xmlns="">
      <p:transition spd="slow" advClick="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Объект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464" y="336871"/>
            <a:ext cx="11709122" cy="6408485"/>
          </a:xfrm>
          <a:prstGeom prst="rect">
            <a:avLst/>
          </a:prstGeom>
        </p:spPr>
      </p:pic>
      <p:sp>
        <p:nvSpPr>
          <p:cNvPr id="3" name="Заголовок 2"/>
          <p:cNvSpPr>
            <a:spLocks noGrp="1"/>
          </p:cNvSpPr>
          <p:nvPr>
            <p:ph type="title"/>
          </p:nvPr>
        </p:nvSpPr>
        <p:spPr>
          <a:xfrm>
            <a:off x="1642430" y="783752"/>
            <a:ext cx="8919363" cy="1994055"/>
          </a:xfrm>
        </p:spPr>
        <p:txBody>
          <a:bodyPr/>
          <a:lstStyle/>
          <a:p>
            <a:r>
              <a:rPr lang="ru-RU" dirty="0"/>
              <a:t>Сегодня наш разговор пойдет об истории полезных вещей </a:t>
            </a:r>
            <a:r>
              <a:rPr lang="ru-RU" dirty="0" smtClean="0"/>
              <a:t>, и одним из них будет </a:t>
            </a:r>
            <a:r>
              <a:rPr lang="ru-RU" dirty="0"/>
              <a:t>ручка.</a:t>
            </a:r>
            <a:endParaRPr lang="ru-RU" dirty="0"/>
          </a:p>
        </p:txBody>
      </p:sp>
      <p:pic>
        <p:nvPicPr>
          <p:cNvPr id="14" name="Рисунок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662529">
            <a:off x="10613721" y="2423823"/>
            <a:ext cx="843867" cy="832147"/>
          </a:xfrm>
          <a:prstGeom prst="rect">
            <a:avLst/>
          </a:prstGeom>
        </p:spPr>
      </p:pic>
      <p:pic>
        <p:nvPicPr>
          <p:cNvPr id="15" name="Рисунок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90080">
            <a:off x="11024547" y="3955621"/>
            <a:ext cx="360731" cy="1116223"/>
          </a:xfrm>
          <a:prstGeom prst="rect">
            <a:avLst/>
          </a:prstGeom>
        </p:spPr>
      </p:pic>
      <p:pic>
        <p:nvPicPr>
          <p:cNvPr id="16" name="Рисунок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1373714">
            <a:off x="1251740" y="1802287"/>
            <a:ext cx="677073" cy="702785"/>
          </a:xfrm>
          <a:prstGeom prst="rect">
            <a:avLst/>
          </a:prstGeom>
        </p:spPr>
      </p:pic>
      <p:pic>
        <p:nvPicPr>
          <p:cNvPr id="17" name="Рисунок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960302" y="5633566"/>
            <a:ext cx="899883" cy="764606"/>
          </a:xfrm>
          <a:prstGeom prst="rect">
            <a:avLst/>
          </a:prstGeom>
        </p:spPr>
      </p:pic>
      <p:pic>
        <p:nvPicPr>
          <p:cNvPr id="18" name="Рисунок 1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778728" y="3581113"/>
            <a:ext cx="1727254" cy="1354569"/>
          </a:xfrm>
          <a:prstGeom prst="rect">
            <a:avLst/>
          </a:prstGeom>
        </p:spPr>
      </p:pic>
      <p:pic>
        <p:nvPicPr>
          <p:cNvPr id="19" name="Рисунок 1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13464" y="458374"/>
            <a:ext cx="1136865" cy="1010547"/>
          </a:xfrm>
          <a:prstGeom prst="rect">
            <a:avLst/>
          </a:prstGeom>
        </p:spPr>
      </p:pic>
      <p:pic>
        <p:nvPicPr>
          <p:cNvPr id="20" name="Рисунок 1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408595" y="312107"/>
            <a:ext cx="1513991" cy="1367972"/>
          </a:xfrm>
          <a:prstGeom prst="rect">
            <a:avLst/>
          </a:prstGeom>
        </p:spPr>
      </p:pic>
      <p:pic>
        <p:nvPicPr>
          <p:cNvPr id="21" name="Рисунок 2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7229223">
            <a:off x="10498010" y="4921915"/>
            <a:ext cx="1128225" cy="1066825"/>
          </a:xfrm>
          <a:prstGeom prst="rect">
            <a:avLst/>
          </a:prstGeom>
        </p:spPr>
      </p:pic>
      <p:pic>
        <p:nvPicPr>
          <p:cNvPr id="22" name="Рисунок 2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1180" y="4120695"/>
            <a:ext cx="2349532" cy="2510316"/>
          </a:xfrm>
          <a:prstGeom prst="rect">
            <a:avLst/>
          </a:prstGeom>
        </p:spPr>
      </p:pic>
      <p:pic>
        <p:nvPicPr>
          <p:cNvPr id="23" name="Рисунок 22"/>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rot="504363">
            <a:off x="2194161" y="3309071"/>
            <a:ext cx="834274" cy="1059896"/>
          </a:xfrm>
          <a:prstGeom prst="rect">
            <a:avLst/>
          </a:prstGeom>
        </p:spPr>
      </p:pic>
      <p:pic>
        <p:nvPicPr>
          <p:cNvPr id="24" name="Рисунок 2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555611" y="92997"/>
            <a:ext cx="1080779" cy="730754"/>
          </a:xfrm>
          <a:prstGeom prst="rect">
            <a:avLst/>
          </a:prstGeom>
        </p:spPr>
      </p:pic>
      <p:pic>
        <p:nvPicPr>
          <p:cNvPr id="25" name="Рисунок 2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rot="901725">
            <a:off x="652101" y="2751292"/>
            <a:ext cx="839982" cy="1119976"/>
          </a:xfrm>
          <a:prstGeom prst="rect">
            <a:avLst/>
          </a:prstGeom>
        </p:spPr>
      </p:pic>
      <p:pic>
        <p:nvPicPr>
          <p:cNvPr id="26" name="Рисунок 25"/>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rot="15324297">
            <a:off x="2799085" y="5113118"/>
            <a:ext cx="617511" cy="784141"/>
          </a:xfrm>
          <a:prstGeom prst="rect">
            <a:avLst/>
          </a:prstGeom>
        </p:spPr>
      </p:pic>
      <p:pic>
        <p:nvPicPr>
          <p:cNvPr id="27" name="Рисунок 26"/>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rot="18169843">
            <a:off x="2468896" y="4548480"/>
            <a:ext cx="590056" cy="631464"/>
          </a:xfrm>
          <a:prstGeom prst="rect">
            <a:avLst/>
          </a:prstGeom>
        </p:spPr>
      </p:pic>
      <p:pic>
        <p:nvPicPr>
          <p:cNvPr id="4" name="Рисунок 3"/>
          <p:cNvPicPr>
            <a:picLocks noChangeAspect="1"/>
          </p:cNvPicPr>
          <p:nvPr/>
        </p:nvPicPr>
        <p:blipFill>
          <a:blip r:embed="rId17"/>
          <a:stretch>
            <a:fillRect/>
          </a:stretch>
        </p:blipFill>
        <p:spPr>
          <a:xfrm>
            <a:off x="3904948" y="2622250"/>
            <a:ext cx="4223066" cy="3170470"/>
          </a:xfrm>
          <a:prstGeom prst="rect">
            <a:avLst/>
          </a:prstGeom>
        </p:spPr>
      </p:pic>
    </p:spTree>
    <p:extLst>
      <p:ext uri="{BB962C8B-B14F-4D97-AF65-F5344CB8AC3E}">
        <p14:creationId xmlns:p14="http://schemas.microsoft.com/office/powerpoint/2010/main" val="79717993"/>
      </p:ext>
    </p:extLst>
  </p:cSld>
  <p:clrMapOvr>
    <a:masterClrMapping/>
  </p:clrMapOvr>
  <mc:AlternateContent xmlns:mc="http://schemas.openxmlformats.org/markup-compatibility/2006" xmlns:p14="http://schemas.microsoft.com/office/powerpoint/2010/main">
    <mc:Choice Requires="p14">
      <p:transition spd="slow" p14:dur="2500" advClick="0">
        <p14:pan dir="u"/>
      </p:transition>
    </mc:Choice>
    <mc:Fallback xmlns="">
      <p:transition spd="slow" advClick="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Объект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7730" y="141668"/>
            <a:ext cx="11654135" cy="6493919"/>
          </a:xfrm>
          <a:prstGeom prst="rect">
            <a:avLst/>
          </a:prstGeom>
        </p:spPr>
      </p:pic>
      <p:sp>
        <p:nvSpPr>
          <p:cNvPr id="3" name="Заголовок 2"/>
          <p:cNvSpPr>
            <a:spLocks noGrp="1"/>
          </p:cNvSpPr>
          <p:nvPr>
            <p:ph type="title"/>
          </p:nvPr>
        </p:nvSpPr>
        <p:spPr>
          <a:xfrm>
            <a:off x="1314627" y="1429097"/>
            <a:ext cx="10097856" cy="1994055"/>
          </a:xfrm>
        </p:spPr>
        <p:txBody>
          <a:bodyPr>
            <a:normAutofit fontScale="90000"/>
          </a:bodyPr>
          <a:lstStyle/>
          <a:p>
            <a:r>
              <a:rPr lang="ru-RU" dirty="0"/>
              <a:t>Многие полагают, что история ручки началась с пера. Вовсе нет! Чем вы думаете могли писать наши древние предки? Да тем, что было под рукой, вернее и самой рукой, а так же палкой или камнем. Так можно было рисовать и на земле, и на песке, а камнем даже на скале.</a:t>
            </a:r>
            <a:endParaRPr lang="ru-RU" dirty="0"/>
          </a:p>
        </p:txBody>
      </p:sp>
      <p:pic>
        <p:nvPicPr>
          <p:cNvPr id="19" name="Рисунок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366574">
            <a:off x="241178" y="2896444"/>
            <a:ext cx="1130408" cy="1004808"/>
          </a:xfrm>
          <a:prstGeom prst="rect">
            <a:avLst/>
          </a:prstGeom>
        </p:spPr>
      </p:pic>
      <p:pic>
        <p:nvPicPr>
          <p:cNvPr id="20" name="Рисунок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8736105">
            <a:off x="141769" y="4250184"/>
            <a:ext cx="2132823" cy="1927119"/>
          </a:xfrm>
          <a:prstGeom prst="rect">
            <a:avLst/>
          </a:prstGeom>
        </p:spPr>
      </p:pic>
      <p:pic>
        <p:nvPicPr>
          <p:cNvPr id="23" name="Рисунок 2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04363">
            <a:off x="5678863" y="-71573"/>
            <a:ext cx="834274" cy="1059896"/>
          </a:xfrm>
          <a:prstGeom prst="rect">
            <a:avLst/>
          </a:prstGeom>
        </p:spPr>
      </p:pic>
      <p:pic>
        <p:nvPicPr>
          <p:cNvPr id="25" name="Рисунок 2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901725">
            <a:off x="11133248" y="5831401"/>
            <a:ext cx="716253" cy="955004"/>
          </a:xfrm>
          <a:prstGeom prst="rect">
            <a:avLst/>
          </a:prstGeom>
        </p:spPr>
      </p:pic>
      <p:pic>
        <p:nvPicPr>
          <p:cNvPr id="26" name="Рисунок 2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1298067">
            <a:off x="101044" y="1428896"/>
            <a:ext cx="617511" cy="784141"/>
          </a:xfrm>
          <a:prstGeom prst="rect">
            <a:avLst/>
          </a:prstGeom>
        </p:spPr>
      </p:pic>
      <p:pic>
        <p:nvPicPr>
          <p:cNvPr id="27" name="Рисунок 2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17623738">
            <a:off x="2072896" y="6148399"/>
            <a:ext cx="684581" cy="732622"/>
          </a:xfrm>
          <a:prstGeom prst="rect">
            <a:avLst/>
          </a:prstGeom>
        </p:spPr>
      </p:pic>
      <p:pic>
        <p:nvPicPr>
          <p:cNvPr id="30" name="Рисунок 2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405655" y="3311740"/>
            <a:ext cx="1301519" cy="852240"/>
          </a:xfrm>
          <a:prstGeom prst="rect">
            <a:avLst/>
          </a:prstGeom>
        </p:spPr>
      </p:pic>
      <p:pic>
        <p:nvPicPr>
          <p:cNvPr id="31" name="Рисунок 3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511490" y="568624"/>
            <a:ext cx="713257" cy="437841"/>
          </a:xfrm>
          <a:prstGeom prst="rect">
            <a:avLst/>
          </a:prstGeom>
        </p:spPr>
      </p:pic>
      <p:pic>
        <p:nvPicPr>
          <p:cNvPr id="33" name="Рисунок 32"/>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rot="21373483">
            <a:off x="484179" y="577401"/>
            <a:ext cx="804589" cy="811970"/>
          </a:xfrm>
          <a:prstGeom prst="rect">
            <a:avLst/>
          </a:prstGeom>
        </p:spPr>
      </p:pic>
      <p:pic>
        <p:nvPicPr>
          <p:cNvPr id="34" name="Рисунок 33"/>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rot="4799940">
            <a:off x="11166939" y="4129127"/>
            <a:ext cx="712269" cy="846753"/>
          </a:xfrm>
          <a:prstGeom prst="rect">
            <a:avLst/>
          </a:prstGeom>
        </p:spPr>
      </p:pic>
      <p:pic>
        <p:nvPicPr>
          <p:cNvPr id="35" name="Рисунок 34"/>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rot="18807994">
            <a:off x="907334" y="1806896"/>
            <a:ext cx="870754" cy="431894"/>
          </a:xfrm>
          <a:prstGeom prst="rect">
            <a:avLst/>
          </a:prstGeom>
        </p:spPr>
      </p:pic>
      <p:pic>
        <p:nvPicPr>
          <p:cNvPr id="36" name="Рисунок 35"/>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0993803" y="1673949"/>
            <a:ext cx="926919" cy="891540"/>
          </a:xfrm>
          <a:prstGeom prst="rect">
            <a:avLst/>
          </a:prstGeom>
        </p:spPr>
      </p:pic>
      <p:pic>
        <p:nvPicPr>
          <p:cNvPr id="38" name="Рисунок 37"/>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rot="19070099">
            <a:off x="10237213" y="517388"/>
            <a:ext cx="916553" cy="619715"/>
          </a:xfrm>
          <a:prstGeom prst="rect">
            <a:avLst/>
          </a:prstGeom>
        </p:spPr>
      </p:pic>
      <p:pic>
        <p:nvPicPr>
          <p:cNvPr id="2" name="Рисунок 1"/>
          <p:cNvPicPr>
            <a:picLocks noChangeAspect="1"/>
          </p:cNvPicPr>
          <p:nvPr/>
        </p:nvPicPr>
        <p:blipFill>
          <a:blip r:embed="rId16"/>
          <a:stretch>
            <a:fillRect/>
          </a:stretch>
        </p:blipFill>
        <p:spPr>
          <a:xfrm>
            <a:off x="8132925" y="4432508"/>
            <a:ext cx="2775701" cy="2032710"/>
          </a:xfrm>
          <a:prstGeom prst="rect">
            <a:avLst/>
          </a:prstGeom>
        </p:spPr>
      </p:pic>
      <p:pic>
        <p:nvPicPr>
          <p:cNvPr id="4" name="Рисунок 3"/>
          <p:cNvPicPr>
            <a:picLocks noChangeAspect="1"/>
          </p:cNvPicPr>
          <p:nvPr/>
        </p:nvPicPr>
        <p:blipFill>
          <a:blip r:embed="rId17"/>
          <a:stretch>
            <a:fillRect/>
          </a:stretch>
        </p:blipFill>
        <p:spPr>
          <a:xfrm>
            <a:off x="2125659" y="4433486"/>
            <a:ext cx="2952750" cy="2209800"/>
          </a:xfrm>
          <a:prstGeom prst="rect">
            <a:avLst/>
          </a:prstGeom>
        </p:spPr>
      </p:pic>
      <p:pic>
        <p:nvPicPr>
          <p:cNvPr id="5" name="Рисунок 4"/>
          <p:cNvPicPr>
            <a:picLocks noChangeAspect="1"/>
          </p:cNvPicPr>
          <p:nvPr/>
        </p:nvPicPr>
        <p:blipFill>
          <a:blip r:embed="rId18"/>
          <a:stretch>
            <a:fillRect/>
          </a:stretch>
        </p:blipFill>
        <p:spPr>
          <a:xfrm>
            <a:off x="5270023" y="3776502"/>
            <a:ext cx="2562845" cy="1697019"/>
          </a:xfrm>
          <a:prstGeom prst="rect">
            <a:avLst/>
          </a:prstGeom>
        </p:spPr>
      </p:pic>
    </p:spTree>
    <p:extLst>
      <p:ext uri="{BB962C8B-B14F-4D97-AF65-F5344CB8AC3E}">
        <p14:creationId xmlns:p14="http://schemas.microsoft.com/office/powerpoint/2010/main" val="3755667552"/>
      </p:ext>
    </p:extLst>
  </p:cSld>
  <p:clrMapOvr>
    <a:masterClrMapping/>
  </p:clrMapOvr>
  <mc:AlternateContent xmlns:mc="http://schemas.openxmlformats.org/markup-compatibility/2006" xmlns:p14="http://schemas.microsoft.com/office/powerpoint/2010/main">
    <mc:Choice Requires="p14">
      <p:transition spd="slow" p14:dur="2500" advClick="0">
        <p14:pan dir="u"/>
      </p:transition>
    </mc:Choice>
    <mc:Fallback xmlns="">
      <p:transition spd="slow" advClick="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Объект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272" y="91772"/>
            <a:ext cx="11761908" cy="6766227"/>
          </a:xfrm>
          <a:prstGeom prst="rect">
            <a:avLst/>
          </a:prstGeom>
        </p:spPr>
      </p:pic>
      <p:sp>
        <p:nvSpPr>
          <p:cNvPr id="2" name="Заголовок 1"/>
          <p:cNvSpPr>
            <a:spLocks noGrp="1"/>
          </p:cNvSpPr>
          <p:nvPr>
            <p:ph type="title"/>
          </p:nvPr>
        </p:nvSpPr>
        <p:spPr>
          <a:xfrm>
            <a:off x="1383883" y="1237247"/>
            <a:ext cx="9683036" cy="2698248"/>
          </a:xfrm>
        </p:spPr>
        <p:txBody>
          <a:bodyPr>
            <a:normAutofit fontScale="90000"/>
          </a:bodyPr>
          <a:lstStyle/>
          <a:p>
            <a:r>
              <a:rPr lang="ru-RU" dirty="0"/>
              <a:t>Однако люди вскоре поняли, что рука и камень хорошо, а палочка лучше. И уже 4 тысячи лет тому назад до н.э. стали использовать костяные, деревянные или бронзовые палочки. Смачивали глиняные дощечки и рисовали что хотели. Дощечки высыхали, а их шедевры оставались на века, правда, если не попадали под воду.</a:t>
            </a:r>
            <a:endParaRPr lang="ru-RU" dirty="0"/>
          </a:p>
        </p:txBody>
      </p:sp>
      <p:pic>
        <p:nvPicPr>
          <p:cNvPr id="14" name="Рисунок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9070507">
            <a:off x="10972123" y="1810452"/>
            <a:ext cx="876306" cy="864135"/>
          </a:xfrm>
          <a:prstGeom prst="rect">
            <a:avLst/>
          </a:prstGeom>
        </p:spPr>
      </p:pic>
      <p:pic>
        <p:nvPicPr>
          <p:cNvPr id="15" name="Рисунок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39546">
            <a:off x="2953713" y="4860755"/>
            <a:ext cx="308253" cy="953838"/>
          </a:xfrm>
          <a:prstGeom prst="rect">
            <a:avLst/>
          </a:prstGeom>
        </p:spPr>
      </p:pic>
      <p:pic>
        <p:nvPicPr>
          <p:cNvPr id="16" name="Рисунок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079521">
            <a:off x="11256994" y="149931"/>
            <a:ext cx="620897" cy="644475"/>
          </a:xfrm>
          <a:prstGeom prst="rect">
            <a:avLst/>
          </a:prstGeom>
        </p:spPr>
      </p:pic>
      <p:pic>
        <p:nvPicPr>
          <p:cNvPr id="17" name="Рисунок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9636" y="2035571"/>
            <a:ext cx="899883" cy="764606"/>
          </a:xfrm>
          <a:prstGeom prst="rect">
            <a:avLst/>
          </a:prstGeom>
        </p:spPr>
      </p:pic>
      <p:pic>
        <p:nvPicPr>
          <p:cNvPr id="18" name="Рисунок 1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46642" y="3867050"/>
            <a:ext cx="1281536" cy="1005022"/>
          </a:xfrm>
          <a:prstGeom prst="rect">
            <a:avLst/>
          </a:prstGeom>
        </p:spPr>
      </p:pic>
      <p:pic>
        <p:nvPicPr>
          <p:cNvPr id="20" name="Рисунок 1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17412278">
            <a:off x="358217" y="311272"/>
            <a:ext cx="1265213" cy="1143187"/>
          </a:xfrm>
          <a:prstGeom prst="rect">
            <a:avLst/>
          </a:prstGeom>
        </p:spPr>
      </p:pic>
      <p:pic>
        <p:nvPicPr>
          <p:cNvPr id="21" name="Рисунок 2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6110793">
            <a:off x="869095" y="2978892"/>
            <a:ext cx="932248" cy="881513"/>
          </a:xfrm>
          <a:prstGeom prst="rect">
            <a:avLst/>
          </a:prstGeom>
        </p:spPr>
      </p:pic>
      <p:pic>
        <p:nvPicPr>
          <p:cNvPr id="22" name="Рисунок 2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55272" y="4178489"/>
            <a:ext cx="2295439" cy="2452521"/>
          </a:xfrm>
          <a:prstGeom prst="rect">
            <a:avLst/>
          </a:prstGeom>
        </p:spPr>
      </p:pic>
      <p:pic>
        <p:nvPicPr>
          <p:cNvPr id="24" name="Рисунок 23"/>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889821" y="5915787"/>
            <a:ext cx="1010721" cy="683385"/>
          </a:xfrm>
          <a:prstGeom prst="rect">
            <a:avLst/>
          </a:prstGeom>
        </p:spPr>
      </p:pic>
      <p:pic>
        <p:nvPicPr>
          <p:cNvPr id="25" name="Рисунок 24"/>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rot="901725">
            <a:off x="10990284" y="2906141"/>
            <a:ext cx="839982" cy="1119976"/>
          </a:xfrm>
          <a:prstGeom prst="rect">
            <a:avLst/>
          </a:prstGeom>
        </p:spPr>
      </p:pic>
      <p:pic>
        <p:nvPicPr>
          <p:cNvPr id="29" name="Рисунок 2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991793" y="4178490"/>
            <a:ext cx="2925387" cy="920412"/>
          </a:xfrm>
          <a:prstGeom prst="rect">
            <a:avLst/>
          </a:prstGeom>
        </p:spPr>
      </p:pic>
      <p:pic>
        <p:nvPicPr>
          <p:cNvPr id="30" name="Рисунок 29"/>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rot="7599722">
            <a:off x="10602620" y="5302742"/>
            <a:ext cx="868971" cy="1033042"/>
          </a:xfrm>
          <a:prstGeom prst="rect">
            <a:avLst/>
          </a:prstGeom>
        </p:spPr>
      </p:pic>
      <p:pic>
        <p:nvPicPr>
          <p:cNvPr id="32" name="Рисунок 31"/>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rot="20063088">
            <a:off x="5683831" y="195243"/>
            <a:ext cx="824339" cy="831901"/>
          </a:xfrm>
          <a:prstGeom prst="rect">
            <a:avLst/>
          </a:prstGeom>
        </p:spPr>
      </p:pic>
      <p:pic>
        <p:nvPicPr>
          <p:cNvPr id="3" name="Рисунок 2"/>
          <p:cNvPicPr>
            <a:picLocks noChangeAspect="1"/>
          </p:cNvPicPr>
          <p:nvPr/>
        </p:nvPicPr>
        <p:blipFill>
          <a:blip r:embed="rId16"/>
          <a:stretch>
            <a:fillRect/>
          </a:stretch>
        </p:blipFill>
        <p:spPr>
          <a:xfrm>
            <a:off x="4547908" y="4332853"/>
            <a:ext cx="2824154" cy="2127787"/>
          </a:xfrm>
          <a:prstGeom prst="rect">
            <a:avLst/>
          </a:prstGeom>
        </p:spPr>
      </p:pic>
    </p:spTree>
    <p:extLst>
      <p:ext uri="{BB962C8B-B14F-4D97-AF65-F5344CB8AC3E}">
        <p14:creationId xmlns:p14="http://schemas.microsoft.com/office/powerpoint/2010/main" val="1812290818"/>
      </p:ext>
    </p:extLst>
  </p:cSld>
  <p:clrMapOvr>
    <a:masterClrMapping/>
  </p:clrMapOvr>
  <mc:AlternateContent xmlns:mc="http://schemas.openxmlformats.org/markup-compatibility/2006" xmlns:p14="http://schemas.microsoft.com/office/powerpoint/2010/main">
    <mc:Choice Requires="p14">
      <p:transition spd="slow" p14:dur="2500" advClick="0">
        <p14:pan dir="u"/>
      </p:transition>
    </mc:Choice>
    <mc:Fallback xmlns="">
      <p:transition spd="slow" advClick="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Объект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662" y="489690"/>
            <a:ext cx="11551023" cy="6233081"/>
          </a:xfrm>
          <a:prstGeom prst="rect">
            <a:avLst/>
          </a:prstGeom>
        </p:spPr>
      </p:pic>
      <p:sp>
        <p:nvSpPr>
          <p:cNvPr id="2" name="Заголовок 1"/>
          <p:cNvSpPr>
            <a:spLocks noGrp="1"/>
          </p:cNvSpPr>
          <p:nvPr>
            <p:ph type="title"/>
          </p:nvPr>
        </p:nvSpPr>
        <p:spPr>
          <a:xfrm>
            <a:off x="1632792" y="1487632"/>
            <a:ext cx="9255753" cy="1994055"/>
          </a:xfrm>
        </p:spPr>
        <p:txBody>
          <a:bodyPr>
            <a:normAutofit fontScale="90000"/>
          </a:bodyPr>
          <a:lstStyle/>
          <a:p>
            <a:r>
              <a:rPr lang="ru-RU" dirty="0"/>
              <a:t>Потом появился папирус и люди придумали чем писать на тонких листах. Ведь они требовали не менее тонкого прикосновения. Для этого использовали тончайшие кисти из тростника или тростниковые ручки.</a:t>
            </a:r>
            <a:endParaRPr lang="ru-RU" dirty="0"/>
          </a:p>
        </p:txBody>
      </p:sp>
      <p:pic>
        <p:nvPicPr>
          <p:cNvPr id="16" name="Рисунок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73714">
            <a:off x="11355569" y="4165324"/>
            <a:ext cx="581024" cy="603088"/>
          </a:xfrm>
          <a:prstGeom prst="rect">
            <a:avLst/>
          </a:prstGeom>
        </p:spPr>
      </p:pic>
      <p:pic>
        <p:nvPicPr>
          <p:cNvPr id="19" name="Рисунок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895419">
            <a:off x="9987246" y="624435"/>
            <a:ext cx="1086550" cy="965822"/>
          </a:xfrm>
          <a:prstGeom prst="rect">
            <a:avLst/>
          </a:prstGeom>
        </p:spPr>
      </p:pic>
      <p:pic>
        <p:nvPicPr>
          <p:cNvPr id="20" name="Рисунок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34403" y="4874067"/>
            <a:ext cx="1795065" cy="1621937"/>
          </a:xfrm>
          <a:prstGeom prst="rect">
            <a:avLst/>
          </a:prstGeom>
        </p:spPr>
      </p:pic>
      <p:pic>
        <p:nvPicPr>
          <p:cNvPr id="23" name="Рисунок 2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04363">
            <a:off x="996425" y="671648"/>
            <a:ext cx="828536" cy="1052606"/>
          </a:xfrm>
          <a:prstGeom prst="rect">
            <a:avLst/>
          </a:prstGeom>
        </p:spPr>
      </p:pic>
      <p:pic>
        <p:nvPicPr>
          <p:cNvPr id="24" name="Рисунок 2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4662" y="1726060"/>
            <a:ext cx="881415" cy="595957"/>
          </a:xfrm>
          <a:prstGeom prst="rect">
            <a:avLst/>
          </a:prstGeom>
        </p:spPr>
      </p:pic>
      <p:pic>
        <p:nvPicPr>
          <p:cNvPr id="25" name="Рисунок 2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2193454">
            <a:off x="10244158" y="3090304"/>
            <a:ext cx="839982" cy="1119976"/>
          </a:xfrm>
          <a:prstGeom prst="rect">
            <a:avLst/>
          </a:prstGeom>
        </p:spPr>
      </p:pic>
      <p:pic>
        <p:nvPicPr>
          <p:cNvPr id="26" name="Рисунок 2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15324297">
            <a:off x="2649373" y="4008246"/>
            <a:ext cx="617511" cy="784141"/>
          </a:xfrm>
          <a:prstGeom prst="rect">
            <a:avLst/>
          </a:prstGeom>
        </p:spPr>
      </p:pic>
      <p:pic>
        <p:nvPicPr>
          <p:cNvPr id="27" name="Рисунок 2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18169843">
            <a:off x="2319184" y="3443608"/>
            <a:ext cx="590056" cy="631464"/>
          </a:xfrm>
          <a:prstGeom prst="rect">
            <a:avLst/>
          </a:prstGeom>
        </p:spPr>
      </p:pic>
      <p:pic>
        <p:nvPicPr>
          <p:cNvPr id="30" name="Рисунок 29"/>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84662" y="4659218"/>
            <a:ext cx="2676525" cy="1752600"/>
          </a:xfrm>
          <a:prstGeom prst="rect">
            <a:avLst/>
          </a:prstGeom>
        </p:spPr>
      </p:pic>
      <p:pic>
        <p:nvPicPr>
          <p:cNvPr id="31" name="Рисунок 30"/>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rot="20330923">
            <a:off x="494342" y="3370089"/>
            <a:ext cx="923598" cy="932071"/>
          </a:xfrm>
          <a:prstGeom prst="rect">
            <a:avLst/>
          </a:prstGeom>
        </p:spPr>
      </p:pic>
      <p:pic>
        <p:nvPicPr>
          <p:cNvPr id="34" name="Рисунок 3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75484" y="2717756"/>
            <a:ext cx="717409" cy="440390"/>
          </a:xfrm>
          <a:prstGeom prst="rect">
            <a:avLst/>
          </a:prstGeom>
        </p:spPr>
      </p:pic>
      <p:pic>
        <p:nvPicPr>
          <p:cNvPr id="35" name="Рисунок 3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rot="19160478">
            <a:off x="9220599" y="4466680"/>
            <a:ext cx="843973" cy="418611"/>
          </a:xfrm>
          <a:prstGeom prst="rect">
            <a:avLst/>
          </a:prstGeom>
        </p:spPr>
      </p:pic>
      <p:pic>
        <p:nvPicPr>
          <p:cNvPr id="37" name="Рисунок 3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401637">
            <a:off x="10818705" y="2122045"/>
            <a:ext cx="684008" cy="868582"/>
          </a:xfrm>
          <a:prstGeom prst="rect">
            <a:avLst/>
          </a:prstGeom>
        </p:spPr>
      </p:pic>
      <p:pic>
        <p:nvPicPr>
          <p:cNvPr id="38" name="Рисунок 37"/>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rot="5400000">
            <a:off x="5765921" y="23548"/>
            <a:ext cx="735724" cy="874636"/>
          </a:xfrm>
          <a:prstGeom prst="rect">
            <a:avLst/>
          </a:prstGeom>
        </p:spPr>
      </p:pic>
      <p:pic>
        <p:nvPicPr>
          <p:cNvPr id="3" name="Рисунок 2"/>
          <p:cNvPicPr>
            <a:picLocks noChangeAspect="1"/>
          </p:cNvPicPr>
          <p:nvPr/>
        </p:nvPicPr>
        <p:blipFill>
          <a:blip r:embed="rId16"/>
          <a:stretch>
            <a:fillRect/>
          </a:stretch>
        </p:blipFill>
        <p:spPr>
          <a:xfrm>
            <a:off x="4551071" y="3727311"/>
            <a:ext cx="3463172" cy="2354957"/>
          </a:xfrm>
          <a:prstGeom prst="rect">
            <a:avLst/>
          </a:prstGeom>
        </p:spPr>
      </p:pic>
    </p:spTree>
    <p:extLst>
      <p:ext uri="{BB962C8B-B14F-4D97-AF65-F5344CB8AC3E}">
        <p14:creationId xmlns:p14="http://schemas.microsoft.com/office/powerpoint/2010/main" val="3290631826"/>
      </p:ext>
    </p:extLst>
  </p:cSld>
  <p:clrMapOvr>
    <a:masterClrMapping/>
  </p:clrMapOvr>
  <mc:AlternateContent xmlns:mc="http://schemas.openxmlformats.org/markup-compatibility/2006" xmlns:p14="http://schemas.microsoft.com/office/powerpoint/2010/main">
    <mc:Choice Requires="p14">
      <p:transition spd="slow" p14:dur="2500" advClick="0">
        <p14:pan dir="u"/>
      </p:transition>
    </mc:Choice>
    <mc:Fallback xmlns="">
      <p:transition spd="slow" advClick="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Объект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842" y="146929"/>
            <a:ext cx="11267744" cy="6207324"/>
          </a:xfrm>
          <a:prstGeom prst="rect">
            <a:avLst/>
          </a:prstGeom>
        </p:spPr>
      </p:pic>
      <p:sp>
        <p:nvSpPr>
          <p:cNvPr id="2" name="Заголовок 1"/>
          <p:cNvSpPr>
            <a:spLocks noGrp="1"/>
          </p:cNvSpPr>
          <p:nvPr>
            <p:ph type="title"/>
          </p:nvPr>
        </p:nvSpPr>
        <p:spPr>
          <a:xfrm>
            <a:off x="1375230" y="889686"/>
            <a:ext cx="9736814" cy="2681626"/>
          </a:xfrm>
        </p:spPr>
        <p:txBody>
          <a:bodyPr>
            <a:normAutofit fontScale="90000"/>
          </a:bodyPr>
          <a:lstStyle/>
          <a:p>
            <a:r>
              <a:rPr lang="ru-RU" dirty="0"/>
              <a:t>Около 1300 лет до н.э. появился стилус. Да, да именно стилус, которым мы управляем сенсорными экранами. В давние времена его изготавливали из металла и писали на восковых поверхностях. Если запись становилась не нужна, ее стирали обратным концом стилуса.</a:t>
            </a:r>
            <a:endParaRPr lang="ru-RU" dirty="0"/>
          </a:p>
        </p:txBody>
      </p:sp>
      <p:pic>
        <p:nvPicPr>
          <p:cNvPr id="15" name="Рисунок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3612850">
            <a:off x="1150722" y="2043483"/>
            <a:ext cx="405055" cy="1253377"/>
          </a:xfrm>
          <a:prstGeom prst="rect">
            <a:avLst/>
          </a:prstGeom>
        </p:spPr>
      </p:pic>
      <p:pic>
        <p:nvPicPr>
          <p:cNvPr id="16" name="Рисунок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29983" y="276560"/>
            <a:ext cx="611643" cy="634870"/>
          </a:xfrm>
          <a:prstGeom prst="rect">
            <a:avLst/>
          </a:prstGeom>
        </p:spPr>
      </p:pic>
      <p:pic>
        <p:nvPicPr>
          <p:cNvPr id="17" name="Рисунок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3154" y="467517"/>
            <a:ext cx="899883" cy="764606"/>
          </a:xfrm>
          <a:prstGeom prst="rect">
            <a:avLst/>
          </a:prstGeom>
        </p:spPr>
      </p:pic>
      <p:pic>
        <p:nvPicPr>
          <p:cNvPr id="19" name="Рисунок 1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0765224">
            <a:off x="511328" y="5041813"/>
            <a:ext cx="1808953" cy="1607958"/>
          </a:xfrm>
          <a:prstGeom prst="rect">
            <a:avLst/>
          </a:prstGeom>
        </p:spPr>
      </p:pic>
      <p:pic>
        <p:nvPicPr>
          <p:cNvPr id="20" name="Рисунок 1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20455230">
            <a:off x="10574759" y="2653345"/>
            <a:ext cx="1443695" cy="1304455"/>
          </a:xfrm>
          <a:prstGeom prst="rect">
            <a:avLst/>
          </a:prstGeom>
        </p:spPr>
      </p:pic>
      <p:pic>
        <p:nvPicPr>
          <p:cNvPr id="21" name="Рисунок 2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5003907">
            <a:off x="134964" y="1566641"/>
            <a:ext cx="842654" cy="796795"/>
          </a:xfrm>
          <a:prstGeom prst="rect">
            <a:avLst/>
          </a:prstGeom>
        </p:spPr>
      </p:pic>
      <p:pic>
        <p:nvPicPr>
          <p:cNvPr id="24" name="Рисунок 2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20797822">
            <a:off x="2097426" y="3687681"/>
            <a:ext cx="1093134" cy="739108"/>
          </a:xfrm>
          <a:prstGeom prst="rect">
            <a:avLst/>
          </a:prstGeom>
        </p:spPr>
      </p:pic>
      <p:pic>
        <p:nvPicPr>
          <p:cNvPr id="26" name="Рисунок 2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2279440">
            <a:off x="2543950" y="4685139"/>
            <a:ext cx="672616" cy="854116"/>
          </a:xfrm>
          <a:prstGeom prst="rect">
            <a:avLst/>
          </a:prstGeom>
        </p:spPr>
      </p:pic>
      <p:pic>
        <p:nvPicPr>
          <p:cNvPr id="27" name="Рисунок 26"/>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rot="17313727">
            <a:off x="11013585" y="1565341"/>
            <a:ext cx="696731" cy="745625"/>
          </a:xfrm>
          <a:prstGeom prst="rect">
            <a:avLst/>
          </a:prstGeom>
        </p:spPr>
      </p:pic>
      <p:pic>
        <p:nvPicPr>
          <p:cNvPr id="28" name="Рисунок 27"/>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rot="5400000">
            <a:off x="9427529" y="3547609"/>
            <a:ext cx="761018" cy="904706"/>
          </a:xfrm>
          <a:prstGeom prst="rect">
            <a:avLst/>
          </a:prstGeom>
        </p:spPr>
      </p:pic>
      <p:pic>
        <p:nvPicPr>
          <p:cNvPr id="32" name="Рисунок 31"/>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rot="21116462">
            <a:off x="5605069" y="215884"/>
            <a:ext cx="1031290" cy="675292"/>
          </a:xfrm>
          <a:prstGeom prst="rect">
            <a:avLst/>
          </a:prstGeom>
        </p:spPr>
      </p:pic>
      <p:pic>
        <p:nvPicPr>
          <p:cNvPr id="33" name="Объект 12"/>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rot="20877200">
            <a:off x="9446619" y="4213510"/>
            <a:ext cx="2306386" cy="2464218"/>
          </a:xfrm>
          <a:prstGeom prst="rect">
            <a:avLst/>
          </a:prstGeom>
        </p:spPr>
      </p:pic>
      <p:pic>
        <p:nvPicPr>
          <p:cNvPr id="34" name="Рисунок 33"/>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10227" y="3455780"/>
            <a:ext cx="1568982" cy="1230447"/>
          </a:xfrm>
          <a:prstGeom prst="rect">
            <a:avLst/>
          </a:prstGeom>
        </p:spPr>
      </p:pic>
      <p:pic>
        <p:nvPicPr>
          <p:cNvPr id="4" name="Рисунок 3"/>
          <p:cNvPicPr>
            <a:picLocks noChangeAspect="1"/>
          </p:cNvPicPr>
          <p:nvPr/>
        </p:nvPicPr>
        <p:blipFill>
          <a:blip r:embed="rId16"/>
          <a:stretch>
            <a:fillRect/>
          </a:stretch>
        </p:blipFill>
        <p:spPr>
          <a:xfrm>
            <a:off x="4192369" y="3799721"/>
            <a:ext cx="4122073" cy="3091555"/>
          </a:xfrm>
          <a:prstGeom prst="rect">
            <a:avLst/>
          </a:prstGeom>
        </p:spPr>
      </p:pic>
    </p:spTree>
    <p:extLst>
      <p:ext uri="{BB962C8B-B14F-4D97-AF65-F5344CB8AC3E}">
        <p14:creationId xmlns:p14="http://schemas.microsoft.com/office/powerpoint/2010/main" val="2243365648"/>
      </p:ext>
    </p:extLst>
  </p:cSld>
  <p:clrMapOvr>
    <a:masterClrMapping/>
  </p:clrMapOvr>
  <mc:AlternateContent xmlns:mc="http://schemas.openxmlformats.org/markup-compatibility/2006" xmlns:p14="http://schemas.microsoft.com/office/powerpoint/2010/main">
    <mc:Choice Requires="p14">
      <p:transition spd="slow" p14:dur="2500" advClick="0">
        <p14:pan dir="u"/>
      </p:transition>
    </mc:Choice>
    <mc:Fallback xmlns="">
      <p:transition spd="slow" advClick="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Объект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67" y="211910"/>
            <a:ext cx="11746192" cy="6419101"/>
          </a:xfrm>
          <a:prstGeom prst="rect">
            <a:avLst/>
          </a:prstGeom>
        </p:spPr>
      </p:pic>
      <p:sp>
        <p:nvSpPr>
          <p:cNvPr id="2" name="Заголовок 1"/>
          <p:cNvSpPr>
            <a:spLocks noGrp="1"/>
          </p:cNvSpPr>
          <p:nvPr>
            <p:ph type="title"/>
          </p:nvPr>
        </p:nvSpPr>
        <p:spPr>
          <a:xfrm>
            <a:off x="658384" y="1124105"/>
            <a:ext cx="10643904" cy="1994055"/>
          </a:xfrm>
        </p:spPr>
        <p:txBody>
          <a:bodyPr>
            <a:noAutofit/>
          </a:bodyPr>
          <a:lstStyle/>
          <a:p>
            <a:r>
              <a:rPr lang="ru-RU" sz="2400" dirty="0"/>
              <a:t>Самым долговечным инструментом оказалось перо. Почти десять веков подряд люди писали только гусиными перьями.</a:t>
            </a:r>
            <a:br>
              <a:rPr lang="ru-RU" sz="2400" dirty="0"/>
            </a:br>
            <a:r>
              <a:rPr lang="ru-RU" sz="2400" dirty="0"/>
              <a:t>Ими пользовались вплоть до начала XIX века. Качество письма полностью зависело от того, как хорошо было заточено перо. Его сначала очищали в раскаленном песке, потом обрезали под определенным углом и только после этого затачивали специальным складным ножом. Его так и назвали-перочинный. Оказывается, что для письма годились всего 2-3 пера из гусиных крыльев.</a:t>
            </a:r>
            <a:endParaRPr lang="ru-RU" sz="2400" dirty="0"/>
          </a:p>
        </p:txBody>
      </p:sp>
      <p:pic>
        <p:nvPicPr>
          <p:cNvPr id="14" name="Рисунок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662529">
            <a:off x="11037560" y="1654058"/>
            <a:ext cx="843867" cy="832147"/>
          </a:xfrm>
          <a:prstGeom prst="rect">
            <a:avLst/>
          </a:prstGeom>
        </p:spPr>
      </p:pic>
      <p:pic>
        <p:nvPicPr>
          <p:cNvPr id="15" name="Рисунок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90080">
            <a:off x="11024547" y="3955621"/>
            <a:ext cx="360731" cy="1116223"/>
          </a:xfrm>
          <a:prstGeom prst="rect">
            <a:avLst/>
          </a:prstGeom>
        </p:spPr>
      </p:pic>
      <p:pic>
        <p:nvPicPr>
          <p:cNvPr id="17" name="Рисунок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48090" y="3433540"/>
            <a:ext cx="899883" cy="764606"/>
          </a:xfrm>
          <a:prstGeom prst="rect">
            <a:avLst/>
          </a:prstGeom>
        </p:spPr>
      </p:pic>
      <p:pic>
        <p:nvPicPr>
          <p:cNvPr id="19" name="Рисунок 1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0002" y="530052"/>
            <a:ext cx="1136865" cy="1010547"/>
          </a:xfrm>
          <a:prstGeom prst="rect">
            <a:avLst/>
          </a:prstGeom>
        </p:spPr>
      </p:pic>
      <p:pic>
        <p:nvPicPr>
          <p:cNvPr id="21" name="Рисунок 2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7229223">
            <a:off x="10498010" y="4921915"/>
            <a:ext cx="1128225" cy="1066825"/>
          </a:xfrm>
          <a:prstGeom prst="rect">
            <a:avLst/>
          </a:prstGeom>
        </p:spPr>
      </p:pic>
      <p:pic>
        <p:nvPicPr>
          <p:cNvPr id="23" name="Рисунок 2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504363">
            <a:off x="340108" y="4975239"/>
            <a:ext cx="834274" cy="1059896"/>
          </a:xfrm>
          <a:prstGeom prst="rect">
            <a:avLst/>
          </a:prstGeom>
        </p:spPr>
      </p:pic>
      <p:pic>
        <p:nvPicPr>
          <p:cNvPr id="25" name="Рисунок 2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901725">
            <a:off x="11254721" y="267091"/>
            <a:ext cx="839982" cy="1119976"/>
          </a:xfrm>
          <a:prstGeom prst="rect">
            <a:avLst/>
          </a:prstGeom>
        </p:spPr>
      </p:pic>
      <p:pic>
        <p:nvPicPr>
          <p:cNvPr id="26" name="Рисунок 2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5324297">
            <a:off x="212503" y="3229397"/>
            <a:ext cx="617511" cy="784141"/>
          </a:xfrm>
          <a:prstGeom prst="rect">
            <a:avLst/>
          </a:prstGeom>
        </p:spPr>
      </p:pic>
      <p:pic>
        <p:nvPicPr>
          <p:cNvPr id="27" name="Рисунок 26"/>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rot="18169843">
            <a:off x="226231" y="6094244"/>
            <a:ext cx="590056" cy="631464"/>
          </a:xfrm>
          <a:prstGeom prst="rect">
            <a:avLst/>
          </a:prstGeom>
        </p:spPr>
      </p:pic>
      <p:pic>
        <p:nvPicPr>
          <p:cNvPr id="32" name="Рисунок 31"/>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rot="21373714">
            <a:off x="235216" y="1759549"/>
            <a:ext cx="658051" cy="683041"/>
          </a:xfrm>
          <a:prstGeom prst="rect">
            <a:avLst/>
          </a:prstGeom>
        </p:spPr>
      </p:pic>
      <p:pic>
        <p:nvPicPr>
          <p:cNvPr id="34" name="Рисунок 3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679222" y="211910"/>
            <a:ext cx="833546" cy="801732"/>
          </a:xfrm>
          <a:prstGeom prst="rect">
            <a:avLst/>
          </a:prstGeom>
        </p:spPr>
      </p:pic>
      <p:pic>
        <p:nvPicPr>
          <p:cNvPr id="3" name="Рисунок 2"/>
          <p:cNvPicPr>
            <a:picLocks noChangeAspect="1"/>
          </p:cNvPicPr>
          <p:nvPr/>
        </p:nvPicPr>
        <p:blipFill>
          <a:blip r:embed="rId14"/>
          <a:stretch>
            <a:fillRect/>
          </a:stretch>
        </p:blipFill>
        <p:spPr>
          <a:xfrm>
            <a:off x="4256724" y="4629717"/>
            <a:ext cx="3899086" cy="2054153"/>
          </a:xfrm>
          <a:prstGeom prst="rect">
            <a:avLst/>
          </a:prstGeom>
        </p:spPr>
      </p:pic>
      <p:pic>
        <p:nvPicPr>
          <p:cNvPr id="4" name="Рисунок 3"/>
          <p:cNvPicPr>
            <a:picLocks noChangeAspect="1"/>
          </p:cNvPicPr>
          <p:nvPr/>
        </p:nvPicPr>
        <p:blipFill>
          <a:blip r:embed="rId15"/>
          <a:stretch>
            <a:fillRect/>
          </a:stretch>
        </p:blipFill>
        <p:spPr>
          <a:xfrm>
            <a:off x="1845298" y="3621467"/>
            <a:ext cx="2006826" cy="2294248"/>
          </a:xfrm>
          <a:prstGeom prst="rect">
            <a:avLst/>
          </a:prstGeom>
        </p:spPr>
      </p:pic>
      <p:pic>
        <p:nvPicPr>
          <p:cNvPr id="5" name="Рисунок 4"/>
          <p:cNvPicPr>
            <a:picLocks noChangeAspect="1"/>
          </p:cNvPicPr>
          <p:nvPr/>
        </p:nvPicPr>
        <p:blipFill>
          <a:blip r:embed="rId16"/>
          <a:stretch>
            <a:fillRect/>
          </a:stretch>
        </p:blipFill>
        <p:spPr>
          <a:xfrm>
            <a:off x="8211175" y="3535671"/>
            <a:ext cx="2231329" cy="2231329"/>
          </a:xfrm>
          <a:prstGeom prst="rect">
            <a:avLst/>
          </a:prstGeom>
        </p:spPr>
      </p:pic>
    </p:spTree>
    <p:extLst>
      <p:ext uri="{BB962C8B-B14F-4D97-AF65-F5344CB8AC3E}">
        <p14:creationId xmlns:p14="http://schemas.microsoft.com/office/powerpoint/2010/main" val="623528952"/>
      </p:ext>
    </p:extLst>
  </p:cSld>
  <p:clrMapOvr>
    <a:masterClrMapping/>
  </p:clrMapOvr>
  <mc:AlternateContent xmlns:mc="http://schemas.openxmlformats.org/markup-compatibility/2006" xmlns:p14="http://schemas.microsoft.com/office/powerpoint/2010/main">
    <mc:Choice Requires="p14">
      <p:transition spd="slow" p14:dur="2500" advClick="0">
        <p14:pan dir="u"/>
      </p:transition>
    </mc:Choice>
    <mc:Fallback xmlns="">
      <p:transition spd="slow" advClick="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Объект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9636" y="206062"/>
            <a:ext cx="11356891" cy="6424947"/>
          </a:xfrm>
          <a:prstGeom prst="rect">
            <a:avLst/>
          </a:prstGeom>
        </p:spPr>
      </p:pic>
      <p:pic>
        <p:nvPicPr>
          <p:cNvPr id="14" name="Рисунок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9070507">
            <a:off x="10972123" y="1810452"/>
            <a:ext cx="876306" cy="864135"/>
          </a:xfrm>
          <a:prstGeom prst="rect">
            <a:avLst/>
          </a:prstGeom>
        </p:spPr>
      </p:pic>
      <p:pic>
        <p:nvPicPr>
          <p:cNvPr id="15" name="Рисунок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98910">
            <a:off x="2819082" y="5426449"/>
            <a:ext cx="308253" cy="953838"/>
          </a:xfrm>
          <a:prstGeom prst="rect">
            <a:avLst/>
          </a:prstGeom>
        </p:spPr>
      </p:pic>
      <p:pic>
        <p:nvPicPr>
          <p:cNvPr id="16" name="Рисунок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079521">
            <a:off x="10426460" y="820041"/>
            <a:ext cx="620897" cy="644475"/>
          </a:xfrm>
          <a:prstGeom prst="rect">
            <a:avLst/>
          </a:prstGeom>
        </p:spPr>
      </p:pic>
      <p:pic>
        <p:nvPicPr>
          <p:cNvPr id="17" name="Рисунок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9636" y="2035571"/>
            <a:ext cx="899883" cy="764606"/>
          </a:xfrm>
          <a:prstGeom prst="rect">
            <a:avLst/>
          </a:prstGeom>
        </p:spPr>
      </p:pic>
      <p:pic>
        <p:nvPicPr>
          <p:cNvPr id="20" name="Рисунок 1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17412278">
            <a:off x="358217" y="311272"/>
            <a:ext cx="1265213" cy="1143187"/>
          </a:xfrm>
          <a:prstGeom prst="rect">
            <a:avLst/>
          </a:prstGeom>
        </p:spPr>
      </p:pic>
      <p:pic>
        <p:nvPicPr>
          <p:cNvPr id="21" name="Рисунок 2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6110793">
            <a:off x="595998" y="3182777"/>
            <a:ext cx="896315" cy="847536"/>
          </a:xfrm>
          <a:prstGeom prst="rect">
            <a:avLst/>
          </a:prstGeom>
        </p:spPr>
      </p:pic>
      <p:pic>
        <p:nvPicPr>
          <p:cNvPr id="22" name="Рисунок 2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5272" y="4178489"/>
            <a:ext cx="2295439" cy="2452521"/>
          </a:xfrm>
          <a:prstGeom prst="rect">
            <a:avLst/>
          </a:prstGeom>
        </p:spPr>
      </p:pic>
      <p:pic>
        <p:nvPicPr>
          <p:cNvPr id="24" name="Рисунок 2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889821" y="5915787"/>
            <a:ext cx="1010721" cy="683385"/>
          </a:xfrm>
          <a:prstGeom prst="rect">
            <a:avLst/>
          </a:prstGeom>
        </p:spPr>
      </p:pic>
      <p:pic>
        <p:nvPicPr>
          <p:cNvPr id="25" name="Рисунок 24"/>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rot="901725">
            <a:off x="10066281" y="2689644"/>
            <a:ext cx="839982" cy="1119976"/>
          </a:xfrm>
          <a:prstGeom prst="rect">
            <a:avLst/>
          </a:prstGeom>
        </p:spPr>
      </p:pic>
      <p:pic>
        <p:nvPicPr>
          <p:cNvPr id="29" name="Рисунок 28"/>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991793" y="4178490"/>
            <a:ext cx="2925387" cy="920412"/>
          </a:xfrm>
          <a:prstGeom prst="rect">
            <a:avLst/>
          </a:prstGeom>
        </p:spPr>
      </p:pic>
      <p:pic>
        <p:nvPicPr>
          <p:cNvPr id="30" name="Рисунок 2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rot="6683664">
            <a:off x="9733206" y="1348775"/>
            <a:ext cx="868971" cy="1033042"/>
          </a:xfrm>
          <a:prstGeom prst="rect">
            <a:avLst/>
          </a:prstGeom>
        </p:spPr>
      </p:pic>
      <p:pic>
        <p:nvPicPr>
          <p:cNvPr id="27" name="Рисунок 26"/>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rot="21116462">
            <a:off x="9938384" y="5411375"/>
            <a:ext cx="1226279" cy="802972"/>
          </a:xfrm>
          <a:prstGeom prst="rect">
            <a:avLst/>
          </a:prstGeom>
        </p:spPr>
      </p:pic>
      <p:pic>
        <p:nvPicPr>
          <p:cNvPr id="31" name="Рисунок 30"/>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rot="645874">
            <a:off x="10986398" y="42959"/>
            <a:ext cx="1120417" cy="878668"/>
          </a:xfrm>
          <a:prstGeom prst="rect">
            <a:avLst/>
          </a:prstGeom>
        </p:spPr>
      </p:pic>
      <p:sp>
        <p:nvSpPr>
          <p:cNvPr id="2" name="Заголовок 1"/>
          <p:cNvSpPr>
            <a:spLocks noGrp="1"/>
          </p:cNvSpPr>
          <p:nvPr>
            <p:ph type="title"/>
          </p:nvPr>
        </p:nvSpPr>
        <p:spPr>
          <a:xfrm>
            <a:off x="1658476" y="1168748"/>
            <a:ext cx="8698046" cy="1994055"/>
          </a:xfrm>
        </p:spPr>
        <p:txBody>
          <a:bodyPr>
            <a:noAutofit/>
          </a:bodyPr>
          <a:lstStyle/>
          <a:p>
            <a:r>
              <a:rPr lang="ru-RU" sz="2000" dirty="0"/>
              <a:t>На смену гусиным перьям пришли перьевые ручки. Чтобы сэкономить расход гусиных перьев, их догадались разрезать на несколько частей, заточить и вставить в палочку. На этом история ручки не закончилась.</a:t>
            </a:r>
            <a:br>
              <a:rPr lang="ru-RU" sz="2000" dirty="0"/>
            </a:br>
            <a:r>
              <a:rPr lang="ru-RU" sz="2000" dirty="0"/>
              <a:t/>
            </a:r>
            <a:br>
              <a:rPr lang="ru-RU" sz="2000" dirty="0"/>
            </a:br>
            <a:r>
              <a:rPr lang="ru-RU" sz="2000" dirty="0"/>
              <a:t>Потом появилась стальная трубочка одна сторона которой закрывалась пробкой-заглушкой. Трубочку наполняли чернилами, а с другой стороны вставлялось перо. К сожалению такие перья стирались очень быстро и люди придумали перо из стали и не только. Их даже стали делать из золота и серебра.</a:t>
            </a:r>
            <a:endParaRPr lang="ru-RU" sz="2000" dirty="0"/>
          </a:p>
        </p:txBody>
      </p:sp>
      <p:pic>
        <p:nvPicPr>
          <p:cNvPr id="5" name="Рисунок 4"/>
          <p:cNvPicPr>
            <a:picLocks noChangeAspect="1"/>
          </p:cNvPicPr>
          <p:nvPr/>
        </p:nvPicPr>
        <p:blipFill>
          <a:blip r:embed="rId16"/>
          <a:stretch>
            <a:fillRect/>
          </a:stretch>
        </p:blipFill>
        <p:spPr>
          <a:xfrm>
            <a:off x="4279363" y="3574473"/>
            <a:ext cx="3350538" cy="3283527"/>
          </a:xfrm>
          <a:prstGeom prst="rect">
            <a:avLst/>
          </a:prstGeom>
        </p:spPr>
      </p:pic>
    </p:spTree>
    <p:extLst>
      <p:ext uri="{BB962C8B-B14F-4D97-AF65-F5344CB8AC3E}">
        <p14:creationId xmlns:p14="http://schemas.microsoft.com/office/powerpoint/2010/main" val="623205291"/>
      </p:ext>
    </p:extLst>
  </p:cSld>
  <p:clrMapOvr>
    <a:masterClrMapping/>
  </p:clrMapOvr>
  <mc:AlternateContent xmlns:mc="http://schemas.openxmlformats.org/markup-compatibility/2006" xmlns:p14="http://schemas.microsoft.com/office/powerpoint/2010/main">
    <mc:Choice Requires="p14">
      <p:transition spd="slow" p14:dur="2500" advClick="0">
        <p14:pan dir="u"/>
      </p:transition>
    </mc:Choice>
    <mc:Fallback xmlns="">
      <p:transition spd="slow" advClick="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Объект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910" y="210657"/>
            <a:ext cx="11839889" cy="6610294"/>
          </a:xfrm>
          <a:prstGeom prst="rect">
            <a:avLst/>
          </a:prstGeom>
        </p:spPr>
      </p:pic>
      <p:sp>
        <p:nvSpPr>
          <p:cNvPr id="2" name="Заголовок 1"/>
          <p:cNvSpPr>
            <a:spLocks noGrp="1"/>
          </p:cNvSpPr>
          <p:nvPr>
            <p:ph type="title"/>
          </p:nvPr>
        </p:nvSpPr>
        <p:spPr>
          <a:xfrm>
            <a:off x="1755377" y="889686"/>
            <a:ext cx="9352159" cy="2702900"/>
          </a:xfrm>
        </p:spPr>
        <p:txBody>
          <a:bodyPr>
            <a:noAutofit/>
          </a:bodyPr>
          <a:lstStyle/>
          <a:p>
            <a:r>
              <a:rPr lang="ru-RU" sz="2000" dirty="0"/>
              <a:t>Так продолжалась история ручки и постепенно появилась надежная с капиллярными протоками, очень похожая на ту, которой мы пользуемся в наше время.</a:t>
            </a:r>
            <a:br>
              <a:rPr lang="ru-RU" sz="2000" dirty="0"/>
            </a:br>
            <a:r>
              <a:rPr lang="ru-RU" sz="2000" dirty="0"/>
              <a:t/>
            </a:r>
            <a:br>
              <a:rPr lang="ru-RU" sz="2000" dirty="0"/>
            </a:br>
            <a:r>
              <a:rPr lang="ru-RU" sz="2000" dirty="0"/>
              <a:t>А в 1890 году Д. Паркер создал свою ручку с названием "Вечное перо". И хотя в Америке было очень много фирм, производивших авторучки, он не испугался конкурентов. Ручка Паркера была настолько качественной и удобной, с точной подгонкой деталей, с красивым дизайном, что от покупателей не было отбоя. А фамилия Паркер почти сразу стала нарицательной.</a:t>
            </a:r>
            <a:endParaRPr lang="ru-RU" sz="2000" dirty="0"/>
          </a:p>
        </p:txBody>
      </p:sp>
      <p:pic>
        <p:nvPicPr>
          <p:cNvPr id="16" name="Рисунок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73714">
            <a:off x="11355569" y="4165324"/>
            <a:ext cx="581024" cy="603088"/>
          </a:xfrm>
          <a:prstGeom prst="rect">
            <a:avLst/>
          </a:prstGeom>
        </p:spPr>
      </p:pic>
      <p:pic>
        <p:nvPicPr>
          <p:cNvPr id="19" name="Рисунок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895419">
            <a:off x="11065942" y="182866"/>
            <a:ext cx="1086550" cy="965822"/>
          </a:xfrm>
          <a:prstGeom prst="rect">
            <a:avLst/>
          </a:prstGeom>
        </p:spPr>
      </p:pic>
      <p:pic>
        <p:nvPicPr>
          <p:cNvPr id="20" name="Рисунок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48312" y="4968628"/>
            <a:ext cx="1795065" cy="1621937"/>
          </a:xfrm>
          <a:prstGeom prst="rect">
            <a:avLst/>
          </a:prstGeom>
        </p:spPr>
      </p:pic>
      <p:pic>
        <p:nvPicPr>
          <p:cNvPr id="23" name="Рисунок 2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04363">
            <a:off x="996425" y="671648"/>
            <a:ext cx="828536" cy="1052606"/>
          </a:xfrm>
          <a:prstGeom prst="rect">
            <a:avLst/>
          </a:prstGeom>
        </p:spPr>
      </p:pic>
      <p:pic>
        <p:nvPicPr>
          <p:cNvPr id="24" name="Рисунок 2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8646" y="1838980"/>
            <a:ext cx="881415" cy="595957"/>
          </a:xfrm>
          <a:prstGeom prst="rect">
            <a:avLst/>
          </a:prstGeom>
        </p:spPr>
      </p:pic>
      <p:pic>
        <p:nvPicPr>
          <p:cNvPr id="25" name="Рисунок 2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2193454">
            <a:off x="10760659" y="2726159"/>
            <a:ext cx="839982" cy="1119976"/>
          </a:xfrm>
          <a:prstGeom prst="rect">
            <a:avLst/>
          </a:prstGeom>
        </p:spPr>
      </p:pic>
      <p:pic>
        <p:nvPicPr>
          <p:cNvPr id="26" name="Рисунок 2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15324297">
            <a:off x="466869" y="4133692"/>
            <a:ext cx="617511" cy="784141"/>
          </a:xfrm>
          <a:prstGeom prst="rect">
            <a:avLst/>
          </a:prstGeom>
        </p:spPr>
      </p:pic>
      <p:pic>
        <p:nvPicPr>
          <p:cNvPr id="27" name="Рисунок 2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18169843">
            <a:off x="453070" y="6079163"/>
            <a:ext cx="590056" cy="631464"/>
          </a:xfrm>
          <a:prstGeom prst="rect">
            <a:avLst/>
          </a:prstGeom>
        </p:spPr>
      </p:pic>
      <p:pic>
        <p:nvPicPr>
          <p:cNvPr id="30" name="Рисунок 29"/>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84662" y="4659218"/>
            <a:ext cx="2676525" cy="1752600"/>
          </a:xfrm>
          <a:prstGeom prst="rect">
            <a:avLst/>
          </a:prstGeom>
        </p:spPr>
      </p:pic>
      <p:pic>
        <p:nvPicPr>
          <p:cNvPr id="31" name="Рисунок 30"/>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rot="20330923">
            <a:off x="494342" y="3370089"/>
            <a:ext cx="923598" cy="932071"/>
          </a:xfrm>
          <a:prstGeom prst="rect">
            <a:avLst/>
          </a:prstGeom>
        </p:spPr>
      </p:pic>
      <p:pic>
        <p:nvPicPr>
          <p:cNvPr id="34" name="Рисунок 3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115259" y="1505864"/>
            <a:ext cx="717409" cy="440390"/>
          </a:xfrm>
          <a:prstGeom prst="rect">
            <a:avLst/>
          </a:prstGeom>
        </p:spPr>
      </p:pic>
      <p:pic>
        <p:nvPicPr>
          <p:cNvPr id="35" name="Рисунок 3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rot="19160478">
            <a:off x="8473625" y="1516754"/>
            <a:ext cx="843973" cy="418611"/>
          </a:xfrm>
          <a:prstGeom prst="rect">
            <a:avLst/>
          </a:prstGeom>
        </p:spPr>
      </p:pic>
      <p:pic>
        <p:nvPicPr>
          <p:cNvPr id="37" name="Рисунок 3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401637">
            <a:off x="11140308" y="1456839"/>
            <a:ext cx="684008" cy="868582"/>
          </a:xfrm>
          <a:prstGeom prst="rect">
            <a:avLst/>
          </a:prstGeom>
        </p:spPr>
      </p:pic>
      <p:pic>
        <p:nvPicPr>
          <p:cNvPr id="22" name="Рисунок 21"/>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rot="153750">
            <a:off x="5253751" y="286194"/>
            <a:ext cx="1733926" cy="545544"/>
          </a:xfrm>
          <a:prstGeom prst="rect">
            <a:avLst/>
          </a:prstGeom>
        </p:spPr>
      </p:pic>
      <p:pic>
        <p:nvPicPr>
          <p:cNvPr id="4" name="Рисунок 3"/>
          <p:cNvPicPr>
            <a:picLocks noChangeAspect="1"/>
          </p:cNvPicPr>
          <p:nvPr/>
        </p:nvPicPr>
        <p:blipFill>
          <a:blip r:embed="rId16"/>
          <a:stretch>
            <a:fillRect/>
          </a:stretch>
        </p:blipFill>
        <p:spPr>
          <a:xfrm>
            <a:off x="3138895" y="3742844"/>
            <a:ext cx="2619375" cy="2619375"/>
          </a:xfrm>
          <a:prstGeom prst="rect">
            <a:avLst/>
          </a:prstGeom>
        </p:spPr>
      </p:pic>
      <p:pic>
        <p:nvPicPr>
          <p:cNvPr id="5" name="Рисунок 4"/>
          <p:cNvPicPr>
            <a:picLocks noChangeAspect="1"/>
          </p:cNvPicPr>
          <p:nvPr/>
        </p:nvPicPr>
        <p:blipFill>
          <a:blip r:embed="rId17"/>
          <a:stretch>
            <a:fillRect/>
          </a:stretch>
        </p:blipFill>
        <p:spPr>
          <a:xfrm>
            <a:off x="7426481" y="3504185"/>
            <a:ext cx="2565366" cy="2565366"/>
          </a:xfrm>
          <a:prstGeom prst="rect">
            <a:avLst/>
          </a:prstGeom>
        </p:spPr>
      </p:pic>
    </p:spTree>
    <p:extLst>
      <p:ext uri="{BB962C8B-B14F-4D97-AF65-F5344CB8AC3E}">
        <p14:creationId xmlns:p14="http://schemas.microsoft.com/office/powerpoint/2010/main" val="685398743"/>
      </p:ext>
    </p:extLst>
  </p:cSld>
  <p:clrMapOvr>
    <a:masterClrMapping/>
  </p:clrMapOvr>
  <mc:AlternateContent xmlns:mc="http://schemas.openxmlformats.org/markup-compatibility/2006" xmlns:p14="http://schemas.microsoft.com/office/powerpoint/2010/main">
    <mc:Choice Requires="p14">
      <p:transition spd="slow" p14:dur="2500" advClick="0">
        <p14:pan dir="u"/>
      </p:transition>
    </mc:Choice>
    <mc:Fallback xmlns="">
      <p:transition spd="slow" advClick="0">
        <p:fade/>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MS 1">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00000"/>
      </a:hlink>
      <a:folHlink>
        <a:srgbClr val="00A800"/>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Презентация1" id="{6CA68992-FB01-46EC-96E7-BA7DDB88A2F3}" vid="{769D90C4-29B9-4898-92B2-6141D005D6B1}"/>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9AC5EAA778EFE4AB81F53BA0C48C9BB" ma:contentTypeVersion="" ma:contentTypeDescription="Create a new document." ma:contentTypeScope="" ma:versionID="84a7b908d236d3feec5cdc52fe85ba7c">
  <xsd:schema xmlns:xsd="http://www.w3.org/2001/XMLSchema" xmlns:xs="http://www.w3.org/2001/XMLSchema" xmlns:p="http://schemas.microsoft.com/office/2006/metadata/properties" xmlns:ns1="http://schemas.microsoft.com/sharepoint/v3" xmlns:ns2="6ee78bd2-4339-4042-adc0-bcc646419980" xmlns:ns3="2547570a-e5f4-4946-a4c3-82580e42479e" targetNamespace="http://schemas.microsoft.com/office/2006/metadata/properties" ma:root="true" ma:fieldsID="af74c33d54415a86935cc44ad597ec52" ns1:_="" ns2:_="" ns3:_="">
    <xsd:import namespace="http://schemas.microsoft.com/sharepoint/v3"/>
    <xsd:import namespace="6ee78bd2-4339-4042-adc0-bcc646419980"/>
    <xsd:import namespace="2547570a-e5f4-4946-a4c3-82580e42479e"/>
    <xsd:element name="properties">
      <xsd:complexType>
        <xsd:sequence>
          <xsd:element name="documentManagement">
            <xsd:complexType>
              <xsd:all>
                <xsd:element ref="ns2:SharedWithUsers" minOccurs="0"/>
                <xsd:element ref="ns2:SharingHintHash" minOccurs="0"/>
                <xsd:element ref="ns3:SharedWithDetails"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1" nillable="true" ma:displayName="Unified Compliance Policy Properties" ma:hidden="true" ma:internalName="_ip_UnifiedCompliancePolicyProperties">
      <xsd:simpleType>
        <xsd:restriction base="dms:Note"/>
      </xsd:simpleType>
    </xsd:element>
    <xsd:element name="_ip_UnifiedCompliancePolicyUIAction" ma:index="1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ee78bd2-4339-4042-adc0-bcc646419980"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9" nillable="true" ma:displayName="Sharing Hint Hash"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547570a-e5f4-4946-a4c3-82580e42479e" elementFormDefault="qualified">
    <xsd:import namespace="http://schemas.microsoft.com/office/2006/documentManagement/types"/>
    <xsd:import namespace="http://schemas.microsoft.com/office/infopath/2007/PartnerControls"/>
    <xsd:element name="SharedWithDetails" ma:index="1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8437E90-8AFE-4137-B07C-618C80369B6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ee78bd2-4339-4042-adc0-bcc646419980"/>
    <ds:schemaRef ds:uri="2547570a-e5f4-4946-a4c3-82580e4247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2231DFE-ADDA-40FD-A6A5-EFD850C1BD29}">
  <ds:schemaRefs>
    <ds:schemaRef ds:uri="http://schemas.microsoft.com/office/2006/metadata/properties"/>
    <ds:schemaRef ds:uri="http://schemas.microsoft.com/office/infopath/2007/PartnerControls"/>
    <ds:schemaRef ds:uri="http://schemas.microsoft.com/sharepoint/v3"/>
  </ds:schemaRefs>
</ds:datastoreItem>
</file>

<file path=customXml/itemProps3.xml><?xml version="1.0" encoding="utf-8"?>
<ds:datastoreItem xmlns:ds="http://schemas.openxmlformats.org/officeDocument/2006/customXml" ds:itemID="{5BE33EC6-7D6C-4AA5-A9D5-3E5B46E49B8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Шаблон теста со школьными принадлежностями</Template>
  <TotalTime>0</TotalTime>
  <Words>319</Words>
  <Application>Microsoft Office PowerPoint</Application>
  <PresentationFormat>Широкоэкранный</PresentationFormat>
  <Paragraphs>11</Paragraphs>
  <Slides>11</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11</vt:i4>
      </vt:variant>
    </vt:vector>
  </HeadingPairs>
  <TitlesOfParts>
    <vt:vector size="16" baseType="lpstr">
      <vt:lpstr>Arial</vt:lpstr>
      <vt:lpstr>Calibri</vt:lpstr>
      <vt:lpstr>Calibri Light</vt:lpstr>
      <vt:lpstr>Comic Sans MS</vt:lpstr>
      <vt:lpstr>Тема Office</vt:lpstr>
      <vt:lpstr> История ручки.   Презентацию выполнила: Мельникова А.В.,  воспитатель  ГБДОУ №37 Невского района.</vt:lpstr>
      <vt:lpstr>Сегодня наш разговор пойдет об истории полезных вещей , и одним из них будет ручка.</vt:lpstr>
      <vt:lpstr>Многие полагают, что история ручки началась с пера. Вовсе нет! Чем вы думаете могли писать наши древние предки? Да тем, что было под рукой, вернее и самой рукой, а так же палкой или камнем. Так можно было рисовать и на земле, и на песке, а камнем даже на скале.</vt:lpstr>
      <vt:lpstr>Однако люди вскоре поняли, что рука и камень хорошо, а палочка лучше. И уже 4 тысячи лет тому назад до н.э. стали использовать костяные, деревянные или бронзовые палочки. Смачивали глиняные дощечки и рисовали что хотели. Дощечки высыхали, а их шедевры оставались на века, правда, если не попадали под воду.</vt:lpstr>
      <vt:lpstr>Потом появился папирус и люди придумали чем писать на тонких листах. Ведь они требовали не менее тонкого прикосновения. Для этого использовали тончайшие кисти из тростника или тростниковые ручки.</vt:lpstr>
      <vt:lpstr>Около 1300 лет до н.э. появился стилус. Да, да именно стилус, которым мы управляем сенсорными экранами. В давние времена его изготавливали из металла и писали на восковых поверхностях. Если запись становилась не нужна, ее стирали обратным концом стилуса.</vt:lpstr>
      <vt:lpstr>Самым долговечным инструментом оказалось перо. Почти десять веков подряд люди писали только гусиными перьями. Ими пользовались вплоть до начала XIX века. Качество письма полностью зависело от того, как хорошо было заточено перо. Его сначала очищали в раскаленном песке, потом обрезали под определенным углом и только после этого затачивали специальным складным ножом. Его так и назвали-перочинный. Оказывается, что для письма годились всего 2-3 пера из гусиных крыльев.</vt:lpstr>
      <vt:lpstr>На смену гусиным перьям пришли перьевые ручки. Чтобы сэкономить расход гусиных перьев, их догадались разрезать на несколько частей, заточить и вставить в палочку. На этом история ручки не закончилась.  Потом появилась стальная трубочка одна сторона которой закрывалась пробкой-заглушкой. Трубочку наполняли чернилами, а с другой стороны вставлялось перо. К сожалению такие перья стирались очень быстро и люди придумали перо из стали и не только. Их даже стали делать из золота и серебра.</vt:lpstr>
      <vt:lpstr>Так продолжалась история ручки и постепенно появилась надежная с капиллярными протоками, очень похожая на ту, которой мы пользуемся в наше время.  А в 1890 году Д. Паркер создал свою ручку с названием "Вечное перо". И хотя в Америке было очень много фирм, производивших авторучки, он не испугался конкурентов. Ручка Паркера была настолько качественной и удобной, с точной подгонкой деталей, с красивым дизайном, что от покупателей не было отбоя. А фамилия Паркер почти сразу стала нарицательной.</vt:lpstr>
      <vt:lpstr>В 1938 году венгерский химик Л. Биро придумал ручку-трубочку с шариком на конце. Так появилась шариковая ручка.  В наше время каких только ручек не встретишь в магазинах: гелевые, шариковые, с тонким и толстым стержнем. Есть модели даже с встроенными часами, календарем, пишущие разноцветными или бесцветными  чернилами.</vt:lpstr>
      <vt:lpstr>Так продолжается история вещей, давняя история от пера до ручки.</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2016-11-24T19:16:50Z</dcterms:created>
  <dcterms:modified xsi:type="dcterms:W3CDTF">2016-11-24T20:53:28Z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0x01010019AC5EAA778EFE4AB81F53BA0C48C9BB</vt:lpwstr>
  </property>
</Properties>
</file>