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59" r:id="rId5"/>
    <p:sldId id="260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9609D1-779A-4F8C-A99B-6EBB3EDEDF9B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74199A1-9606-40DD-BCE9-5CA92415A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9609D1-779A-4F8C-A99B-6EBB3EDEDF9B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199A1-9606-40DD-BCE9-5CA92415A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9609D1-779A-4F8C-A99B-6EBB3EDEDF9B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199A1-9606-40DD-BCE9-5CA92415A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9609D1-779A-4F8C-A99B-6EBB3EDEDF9B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199A1-9606-40DD-BCE9-5CA92415AB5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9609D1-779A-4F8C-A99B-6EBB3EDEDF9B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199A1-9606-40DD-BCE9-5CA92415AB5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9609D1-779A-4F8C-A99B-6EBB3EDEDF9B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199A1-9606-40DD-BCE9-5CA92415AB5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9609D1-779A-4F8C-A99B-6EBB3EDEDF9B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199A1-9606-40DD-BCE9-5CA92415AB5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9609D1-779A-4F8C-A99B-6EBB3EDEDF9B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199A1-9606-40DD-BCE9-5CA92415AB5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9609D1-779A-4F8C-A99B-6EBB3EDEDF9B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199A1-9606-40DD-BCE9-5CA92415A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89609D1-779A-4F8C-A99B-6EBB3EDEDF9B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199A1-9606-40DD-BCE9-5CA92415AB5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9609D1-779A-4F8C-A99B-6EBB3EDEDF9B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74199A1-9606-40DD-BCE9-5CA92415AB5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89609D1-779A-4F8C-A99B-6EBB3EDEDF9B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74199A1-9606-40DD-BCE9-5CA92415AB5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8%D1%82%D0%B0%D0%B1_%D0%B0%D0%BB%D1%8C-%D0%B4%D0%B6%D0%B5%D0%B1%D1%80_%D0%B2%D0%B0-%D0%BB%D1%8C-%D0%BC%D1%83%D0%BA%D0%B0%D0%B1%D0%B0%D0%BB%D0%B0" TargetMode="External"/><Relationship Id="rId2" Type="http://schemas.openxmlformats.org/officeDocument/2006/relationships/hyperlink" Target="https://ru.wikipedia.org/wiki/%D0%90%D0%BB%D1%8C-%D0%A5%D0%BE%D1%80%D0%B5%D0%B7%D0%BC%D0%B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s://ru.wikipedia.org/wiki/%D0%90%D0%BB%D0%B3%D0%B5%D0%B1%D1%80%D0%B0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0%D0%BB%D1%8C-%D0%A5%D0%BE%D1%80%D0%B5%D0%B7%D0%BC%D0%B8" TargetMode="External"/><Relationship Id="rId13" Type="http://schemas.openxmlformats.org/officeDocument/2006/relationships/image" Target="../media/image5.jpeg"/><Relationship Id="rId3" Type="http://schemas.openxmlformats.org/officeDocument/2006/relationships/hyperlink" Target="https://ru.wikipedia.org/wiki/783" TargetMode="External"/><Relationship Id="rId7" Type="http://schemas.openxmlformats.org/officeDocument/2006/relationships/hyperlink" Target="https://ru.wikipedia.org/wiki/%D0%91%D0%B0%D0%B3%D0%B4%D0%B0%D0%B4" TargetMode="External"/><Relationship Id="rId12" Type="http://schemas.openxmlformats.org/officeDocument/2006/relationships/hyperlink" Target="https://ru.wikipedia.org/wiki/%D0%98%D1%81%D1%82%D0%BE%D1%80%D0%B8%D0%BA" TargetMode="External"/><Relationship Id="rId2" Type="http://schemas.openxmlformats.org/officeDocument/2006/relationships/hyperlink" Target="https://ru.wikipedia.org/wiki/%D0%90%D1%80%D0%B0%D0%B1%D1%81%D0%BA%D0%B8%D0%B9_%D1%8F%D0%B7%D1%8B%D0%B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850" TargetMode="External"/><Relationship Id="rId11" Type="http://schemas.openxmlformats.org/officeDocument/2006/relationships/hyperlink" Target="https://ru.wikipedia.org/wiki/%D0%93%D0%B5%D0%BE%D0%B3%D1%80%D0%B0%D1%84" TargetMode="External"/><Relationship Id="rId5" Type="http://schemas.openxmlformats.org/officeDocument/2006/relationships/hyperlink" Target="https://ru.wikipedia.org/wiki/%D0%A5%D0%BE%D1%80%D0%B5%D0%B7%D0%BC" TargetMode="External"/><Relationship Id="rId10" Type="http://schemas.openxmlformats.org/officeDocument/2006/relationships/hyperlink" Target="https://ru.wikipedia.org/wiki/%D0%90%D1%81%D1%82%D1%80%D0%BE%D0%BD%D0%BE%D0%BC" TargetMode="External"/><Relationship Id="rId4" Type="http://schemas.openxmlformats.org/officeDocument/2006/relationships/hyperlink" Target="https://ru.wikipedia.org/wiki/%D0%A5%D0%B8%D0%B2%D0%B0" TargetMode="External"/><Relationship Id="rId9" Type="http://schemas.openxmlformats.org/officeDocument/2006/relationships/hyperlink" Target="https://ru.wikipedia.org/wiki/%D0%9C%D0%B0%D1%82%D0%B5%D0%BC%D0%B0%D1%82%D0%B8%D0%BA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кто изобрел арабские цифры и числа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lifecity.com.ua/knowledge/1212275597_i-5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85728"/>
            <a:ext cx="3476625" cy="5238750"/>
          </a:xfrm>
          <a:prstGeom prst="rect">
            <a:avLst/>
          </a:prstGeom>
          <a:noFill/>
        </p:spPr>
      </p:pic>
      <p:pic>
        <p:nvPicPr>
          <p:cNvPr id="11268" name="Picture 4" descr="http://i21.photobucket.com/albums/b288/briguy_brn/numbe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143116"/>
            <a:ext cx="4124325" cy="1809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Выполнил учащийся МБОУ «Школа № 11»</a:t>
            </a:r>
          </a:p>
          <a:p>
            <a:endParaRPr lang="ru-RU" dirty="0" smtClean="0"/>
          </a:p>
          <a:p>
            <a:r>
              <a:rPr lang="ru-RU" dirty="0"/>
              <a:t>г</a:t>
            </a:r>
            <a:r>
              <a:rPr lang="ru-RU" dirty="0" smtClean="0"/>
              <a:t>орода Саров Нижегородской области</a:t>
            </a:r>
          </a:p>
          <a:p>
            <a:endParaRPr lang="ru-RU" dirty="0" smtClean="0"/>
          </a:p>
          <a:p>
            <a:r>
              <a:rPr lang="ru-RU" dirty="0" smtClean="0"/>
              <a:t>                </a:t>
            </a:r>
            <a:r>
              <a:rPr lang="ru-RU" dirty="0" err="1" smtClean="0"/>
              <a:t>Интяпин</a:t>
            </a:r>
            <a:r>
              <a:rPr lang="ru-RU" dirty="0" smtClean="0"/>
              <a:t> Александр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56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28604"/>
            <a:ext cx="90011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Индийскую систему записи широко популяризировал учёный Абу Джафар Мухаммад ибн Муса </a:t>
            </a:r>
            <a:r>
              <a:rPr lang="ru-RU" dirty="0">
                <a:hlinkClick r:id="rId2" tooltip="Аль-Хорезми"/>
              </a:rPr>
              <a:t>Аль-Хорезми</a:t>
            </a:r>
            <a:r>
              <a:rPr lang="ru-RU" dirty="0"/>
              <a:t>, автор знаменитой работы «</a:t>
            </a:r>
            <a:r>
              <a:rPr lang="ru-RU" dirty="0">
                <a:hlinkClick r:id="rId3" tooltip="Китаб аль-джебр ва-ль-мукабала"/>
              </a:rPr>
              <a:t>Китаб аль-джебр ва-ль-мукабала</a:t>
            </a:r>
            <a:r>
              <a:rPr lang="ru-RU" dirty="0"/>
              <a:t>», от названия которой произошёл термин «</a:t>
            </a:r>
            <a:r>
              <a:rPr lang="ru-RU" dirty="0">
                <a:hlinkClick r:id="rId4" tooltip="Алгебра"/>
              </a:rPr>
              <a:t>алгебра</a:t>
            </a:r>
            <a:r>
              <a:rPr lang="ru-RU" dirty="0"/>
              <a:t>».</a:t>
            </a:r>
          </a:p>
        </p:txBody>
      </p:sp>
      <p:pic>
        <p:nvPicPr>
          <p:cNvPr id="10242" name="Picture 2" descr="http://img.youtube.com/vi/N189wS1eHDQ/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2071678"/>
            <a:ext cx="4572000" cy="342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42918"/>
            <a:ext cx="84296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b="1" dirty="0"/>
              <a:t>Абу́ Абдулла́х</a:t>
            </a:r>
            <a:r>
              <a:rPr lang="vi-VN" dirty="0"/>
              <a:t> (или </a:t>
            </a:r>
            <a:r>
              <a:rPr lang="vi-VN" b="1" dirty="0"/>
              <a:t>Абу Джафар</a:t>
            </a:r>
            <a:r>
              <a:rPr lang="vi-VN" dirty="0"/>
              <a:t>) </a:t>
            </a:r>
            <a:r>
              <a:rPr lang="vi-VN" b="1" dirty="0"/>
              <a:t>Муха́ммад ибн Муса́ аль-Хорезми́</a:t>
            </a:r>
            <a:r>
              <a:rPr lang="vi-VN" dirty="0"/>
              <a:t> (</a:t>
            </a:r>
            <a:r>
              <a:rPr lang="vi-VN" dirty="0">
                <a:hlinkClick r:id="rId2" tooltip="Арабский язык"/>
              </a:rPr>
              <a:t>араб.</a:t>
            </a:r>
            <a:r>
              <a:rPr lang="vi-VN" dirty="0"/>
              <a:t> </a:t>
            </a:r>
            <a:r>
              <a:rPr lang="ar-AE" dirty="0"/>
              <a:t>أبو عبد الله محمد بن موسی الخوارزمی‎; </a:t>
            </a:r>
            <a:r>
              <a:rPr lang="vi-VN" dirty="0"/>
              <a:t>ок. </a:t>
            </a:r>
            <a:r>
              <a:rPr lang="vi-VN" dirty="0">
                <a:hlinkClick r:id="rId3" tooltip="783"/>
              </a:rPr>
              <a:t>783</a:t>
            </a:r>
            <a:r>
              <a:rPr lang="vi-VN" dirty="0"/>
              <a:t>, </a:t>
            </a:r>
            <a:r>
              <a:rPr lang="vi-VN" dirty="0">
                <a:hlinkClick r:id="rId4" tooltip="Хива"/>
              </a:rPr>
              <a:t>Хива</a:t>
            </a:r>
            <a:r>
              <a:rPr lang="vi-VN" dirty="0"/>
              <a:t>, </a:t>
            </a:r>
            <a:r>
              <a:rPr lang="vi-VN" dirty="0">
                <a:hlinkClick r:id="rId5" tooltip="Хорезм"/>
              </a:rPr>
              <a:t>Хорезм</a:t>
            </a:r>
            <a:r>
              <a:rPr lang="vi-VN" dirty="0"/>
              <a:t> — ок. </a:t>
            </a:r>
            <a:r>
              <a:rPr lang="vi-VN" dirty="0">
                <a:hlinkClick r:id="rId6" tooltip="850"/>
              </a:rPr>
              <a:t>850</a:t>
            </a:r>
            <a:r>
              <a:rPr lang="vi-VN" dirty="0"/>
              <a:t>, </a:t>
            </a:r>
            <a:r>
              <a:rPr lang="vi-VN" dirty="0">
                <a:hlinkClick r:id="rId7" tooltip="Багдад"/>
              </a:rPr>
              <a:t>Багдад</a:t>
            </a:r>
            <a:r>
              <a:rPr lang="vi-VN" dirty="0"/>
              <a:t>) — один из крупнейших средневековых персидских</a:t>
            </a:r>
            <a:r>
              <a:rPr lang="vi-VN" baseline="30000" dirty="0">
                <a:hlinkClick r:id="rId8"/>
              </a:rPr>
              <a:t>[6][7][8]</a:t>
            </a:r>
            <a:r>
              <a:rPr lang="vi-VN" dirty="0"/>
              <a:t> учёных </a:t>
            </a:r>
            <a:r>
              <a:rPr lang="en-US" dirty="0"/>
              <a:t>IX </a:t>
            </a:r>
            <a:r>
              <a:rPr lang="vi-VN" dirty="0"/>
              <a:t>века, </a:t>
            </a:r>
            <a:r>
              <a:rPr lang="vi-VN" dirty="0">
                <a:hlinkClick r:id="rId9" tooltip="Математик"/>
              </a:rPr>
              <a:t>математик</a:t>
            </a:r>
            <a:r>
              <a:rPr lang="vi-VN" dirty="0"/>
              <a:t>, </a:t>
            </a:r>
            <a:r>
              <a:rPr lang="vi-VN" dirty="0">
                <a:hlinkClick r:id="rId10" tooltip="Астроном"/>
              </a:rPr>
              <a:t>астроном</a:t>
            </a:r>
            <a:r>
              <a:rPr lang="vi-VN" dirty="0"/>
              <a:t>, </a:t>
            </a:r>
            <a:r>
              <a:rPr lang="vi-VN" dirty="0">
                <a:hlinkClick r:id="rId11" tooltip="Географ"/>
              </a:rPr>
              <a:t>географ</a:t>
            </a:r>
            <a:r>
              <a:rPr lang="vi-VN" dirty="0"/>
              <a:t> и </a:t>
            </a:r>
            <a:r>
              <a:rPr lang="vi-VN" dirty="0">
                <a:hlinkClick r:id="rId12" tooltip="Историк"/>
              </a:rPr>
              <a:t>историк</a:t>
            </a:r>
            <a:r>
              <a:rPr lang="vi-VN" dirty="0"/>
              <a:t>.</a:t>
            </a:r>
            <a:endParaRPr lang="ru-RU" dirty="0"/>
          </a:p>
        </p:txBody>
      </p:sp>
      <p:pic>
        <p:nvPicPr>
          <p:cNvPr id="29698" name="Picture 2" descr="https://ds02.infourok.ru/uploads/ex/097c/0006721b-b6dd5bc2/10/hello_html_a06ebab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071670" y="2357430"/>
            <a:ext cx="3225192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2D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 prst="divo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142852"/>
            <a:ext cx="87154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Арабскими цифрами уже несколько веков пользуется весь мир. Это неудивительно: они намного удобнее для вычислений, чем римские, а обозначать числа особыми знаками проще, чем буквами, как это делали в Древней Руси.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443841"/>
            <a:ext cx="87868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Название «арабские цифры» – результат исторической ошибки. Придумали эти знаки для записи числе отнюдь не арабы. Ошибка была исправлена лишь в XVIII веке стараниями </a:t>
            </a:r>
            <a:r>
              <a:rPr lang="ru-RU" dirty="0" err="1" smtClean="0"/>
              <a:t>Г.Я.Кера</a:t>
            </a:r>
            <a:r>
              <a:rPr lang="ru-RU" dirty="0" smtClean="0"/>
              <a:t> – русского ученого-востоковеда. Именно он впервые высказал мысль, что цифры, традиционно именуемые арабскими, родились в Индии.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2292" name="Picture 4" descr="https://otvet.imgsmail.ru/download/6e4fdd0c0c2ce27b1dd360a54df62f86_i-767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928934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</TotalTime>
  <Words>122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кто изобрел арабские цифры и числа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изобрел арабские цифры и числа</dc:title>
  <dc:creator>BoSS</dc:creator>
  <cp:lastModifiedBy>Admin</cp:lastModifiedBy>
  <cp:revision>3</cp:revision>
  <dcterms:created xsi:type="dcterms:W3CDTF">2016-11-18T11:43:19Z</dcterms:created>
  <dcterms:modified xsi:type="dcterms:W3CDTF">2016-11-25T19:16:08Z</dcterms:modified>
</cp:coreProperties>
</file>