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61" r:id="rId6"/>
    <p:sldId id="263" r:id="rId7"/>
    <p:sldId id="264" r:id="rId8"/>
    <p:sldId id="287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6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399B-6FC1-46F9-8824-73D96AE3E52E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7034-B205-4741-87CF-EFFA6933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399B-6FC1-46F9-8824-73D96AE3E52E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7034-B205-4741-87CF-EFFA6933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399B-6FC1-46F9-8824-73D96AE3E52E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7034-B205-4741-87CF-EFFA6933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399B-6FC1-46F9-8824-73D96AE3E52E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7034-B205-4741-87CF-EFFA6933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399B-6FC1-46F9-8824-73D96AE3E52E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7034-B205-4741-87CF-EFFA6933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399B-6FC1-46F9-8824-73D96AE3E52E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7034-B205-4741-87CF-EFFA6933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399B-6FC1-46F9-8824-73D96AE3E52E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7034-B205-4741-87CF-EFFA6933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399B-6FC1-46F9-8824-73D96AE3E52E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7034-B205-4741-87CF-EFFA6933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399B-6FC1-46F9-8824-73D96AE3E52E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7034-B205-4741-87CF-EFFA6933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399B-6FC1-46F9-8824-73D96AE3E52E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7034-B205-4741-87CF-EFFA6933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1399B-6FC1-46F9-8824-73D96AE3E52E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67034-B205-4741-87CF-EFFA6933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1399B-6FC1-46F9-8824-73D96AE3E52E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67034-B205-4741-87CF-EFFA69337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londonskiy-zoopark_705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85728"/>
            <a:ext cx="8715436" cy="63579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smtClean="0">
                <a:solidFill>
                  <a:srgbClr val="FF0000"/>
                </a:solidFill>
              </a:rPr>
              <a:t>WELCOME TO                            LONDON ZOO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415242" cy="2207096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Автор презентации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Павел </a:t>
            </a:r>
            <a:r>
              <a:rPr lang="ru-RU" b="1" dirty="0" err="1" smtClean="0">
                <a:solidFill>
                  <a:srgbClr val="FFFF00"/>
                </a:solidFill>
              </a:rPr>
              <a:t>Галафеев</a:t>
            </a:r>
            <a:r>
              <a:rPr lang="ru-RU" b="1" dirty="0" smtClean="0">
                <a:solidFill>
                  <a:srgbClr val="FFFF00"/>
                </a:solidFill>
              </a:rPr>
              <a:t>,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6-а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Учитель: </a:t>
            </a:r>
            <a:r>
              <a:rPr lang="ru-RU" b="1" dirty="0" err="1" smtClean="0">
                <a:solidFill>
                  <a:srgbClr val="FFFF00"/>
                </a:solidFill>
              </a:rPr>
              <a:t>Мушуманская</a:t>
            </a:r>
            <a:r>
              <a:rPr lang="ru-RU" b="1" dirty="0" smtClean="0">
                <a:solidFill>
                  <a:srgbClr val="FFFF00"/>
                </a:solidFill>
              </a:rPr>
              <a:t> Т.М.                                                     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There are about 650 kinds of different animals at the Zoo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uk-london-zo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643050"/>
            <a:ext cx="4167189" cy="3857652"/>
          </a:xfrm>
          <a:prstGeom prst="flowChartDocumen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1261797908_ring-tailed_coatis_london_zo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2786058"/>
            <a:ext cx="4500594" cy="3833820"/>
          </a:xfrm>
          <a:prstGeom prst="flowChartDelay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Berlin Sans FB" pitchFamily="34" charset="0"/>
              </a:rPr>
              <a:t>London Zoo 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Berlin Sans FB" pitchFamily="34" charset="0"/>
              </a:rPr>
              <a:t>is one of the most famous of all London attractions. It is situated in Regent’s Park</a:t>
            </a:r>
            <a:r>
              <a:rPr lang="ru-RU" sz="3200" dirty="0" smtClean="0">
                <a:solidFill>
                  <a:srgbClr val="FF0000"/>
                </a:solidFill>
                <a:latin typeface="Berlin Sans FB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Berlin Sans FB" pitchFamily="34" charset="0"/>
              </a:rPr>
              <a:t>and was opened in 1828</a:t>
            </a:r>
            <a:r>
              <a:rPr lang="ru-RU" sz="3200" dirty="0" smtClean="0">
                <a:solidFill>
                  <a:srgbClr val="FF0000"/>
                </a:solidFill>
                <a:latin typeface="Berlin Sans FB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Berlin Sans FB" pitchFamily="34" charset="0"/>
              </a:rPr>
              <a:t>by the Zoological Society of London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erlin Sans FB" pitchFamily="34" charset="0"/>
              </a:rPr>
              <a:t>.</a:t>
            </a:r>
            <a:endParaRPr lang="ru-RU" dirty="0"/>
          </a:p>
        </p:txBody>
      </p:sp>
      <p:pic>
        <p:nvPicPr>
          <p:cNvPr id="7" name="Рисунок 6" descr="6675715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500306"/>
            <a:ext cx="4500594" cy="4071966"/>
          </a:xfrm>
          <a:prstGeom prst="flowChartDocumen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92D05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2571744"/>
            <a:ext cx="4429156" cy="3929090"/>
          </a:xfrm>
          <a:prstGeom prst="flowChartDelay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92D05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This is the oldest zoo and we can see it on the map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Zoo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428736"/>
            <a:ext cx="6786610" cy="50006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928826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erlin Sans FB" pitchFamily="34" charset="0"/>
              </a:rPr>
              <a:t>A lot of tourists come to the Zoo. The Zoo is open every day from 9 o’clock in the morning till 7 o’clock in the evening.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2214530"/>
            <a:ext cx="7358114" cy="4643470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Berlin Sans FB" pitchFamily="34" charset="0"/>
              </a:rPr>
              <a:t>Visitors can find out facts about the animals, including where they live, what they eat and if they are endangered in the wild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1fde0a7594c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2143116"/>
            <a:ext cx="7286676" cy="4357718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2571768" cy="5154626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There are a lot of </a:t>
            </a:r>
            <a:r>
              <a:rPr lang="en-US" sz="3600" smtClean="0">
                <a:solidFill>
                  <a:srgbClr val="FF0000"/>
                </a:solidFill>
              </a:rPr>
              <a:t>unusual statues at </a:t>
            </a:r>
            <a:r>
              <a:rPr lang="en-US" sz="3600" dirty="0" smtClean="0">
                <a:solidFill>
                  <a:srgbClr val="FF0000"/>
                </a:solidFill>
              </a:rPr>
              <a:t>the Zoo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zoo-bird_674770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6050" y="1428736"/>
            <a:ext cx="6072198" cy="4742678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The Zoo is the best place for rest and fun. 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zoo-tyreannosaurus_674763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428713"/>
            <a:ext cx="7572428" cy="5429287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Such a strange horse we can see there!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london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600200"/>
            <a:ext cx="7929618" cy="4900634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girl seems not to be afraid of them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scarkuz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714488"/>
            <a:ext cx="7572428" cy="4714908"/>
          </a:xfrm>
          <a:prstGeom prst="flowChartDelay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le_2010120518283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file_20101205182836</Template>
  <TotalTime>6</TotalTime>
  <Words>162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Berlin Sans FB</vt:lpstr>
      <vt:lpstr>Calibri</vt:lpstr>
      <vt:lpstr>file_20101205182836</vt:lpstr>
      <vt:lpstr>WELCOME TO                            LONDON ZOO</vt:lpstr>
      <vt:lpstr>London Zoo  is one of the most famous of all London attractions. It is situated in Regent’s Park and was opened in 1828 by the Zoological Society of London</vt:lpstr>
      <vt:lpstr>This is the oldest zoo and we can see it on the map</vt:lpstr>
      <vt:lpstr>A lot of tourists come to the Zoo. The Zoo is open every day from 9 o’clock in the morning till 7 o’clock in the evening.  </vt:lpstr>
      <vt:lpstr>Visitors can find out facts about the animals, including where they live, what they eat and if they are endangered in the wild</vt:lpstr>
      <vt:lpstr>There are a lot of unusual statues at the Zoo</vt:lpstr>
      <vt:lpstr>The Zoo is the best place for rest and fun. </vt:lpstr>
      <vt:lpstr>Such a strange horse we can see there!</vt:lpstr>
      <vt:lpstr>The girl seems not to be afraid of them</vt:lpstr>
      <vt:lpstr>There are about 650 kinds of different animals at the Zoo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    TO                            LONDON     ZOO</dc:title>
  <dc:creator>Admin</dc:creator>
  <cp:lastModifiedBy>Ирина</cp:lastModifiedBy>
  <cp:revision>5</cp:revision>
  <dcterms:created xsi:type="dcterms:W3CDTF">2013-10-27T17:22:14Z</dcterms:created>
  <dcterms:modified xsi:type="dcterms:W3CDTF">2016-11-25T13:54:20Z</dcterms:modified>
</cp:coreProperties>
</file>