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23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C753-F460-4011-A0E0-DD974F95048B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14BF4-AC32-4055-B3B2-A4881D1673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C753-F460-4011-A0E0-DD974F95048B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14BF4-AC32-4055-B3B2-A4881D1673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C753-F460-4011-A0E0-DD974F95048B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14BF4-AC32-4055-B3B2-A4881D1673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C753-F460-4011-A0E0-DD974F95048B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14BF4-AC32-4055-B3B2-A4881D1673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C753-F460-4011-A0E0-DD974F95048B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14BF4-AC32-4055-B3B2-A4881D1673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C753-F460-4011-A0E0-DD974F95048B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14BF4-AC32-4055-B3B2-A4881D1673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C753-F460-4011-A0E0-DD974F95048B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14BF4-AC32-4055-B3B2-A4881D1673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C753-F460-4011-A0E0-DD974F95048B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14BF4-AC32-4055-B3B2-A4881D1673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C753-F460-4011-A0E0-DD974F95048B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14BF4-AC32-4055-B3B2-A4881D1673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C753-F460-4011-A0E0-DD974F95048B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14BF4-AC32-4055-B3B2-A4881D1673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C753-F460-4011-A0E0-DD974F95048B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14BF4-AC32-4055-B3B2-A4881D1673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1C753-F460-4011-A0E0-DD974F95048B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14BF4-AC32-4055-B3B2-A4881D1673A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0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523999"/>
          </a:xfrm>
        </p:spPr>
        <p:txBody>
          <a:bodyPr>
            <a:normAutofit/>
          </a:bodyPr>
          <a:lstStyle/>
          <a:p>
            <a:r>
              <a:rPr lang="mn-MN" sz="2400" b="1" dirty="0"/>
              <a:t>НАУЧНО-ПРАКТИЧЕСКАЯ КОНФЕРЕНЦИЯ ЮНЫХ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mn-MN" sz="2400" b="1" dirty="0"/>
              <a:t>ИССЛЕДОВАТЕЛЕЙ “ШАГ В БУДУЩЕЕ</a:t>
            </a:r>
            <a:r>
              <a:rPr lang="en-US" sz="2400" b="1" dirty="0"/>
              <a:t>”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514600"/>
            <a:ext cx="9144000" cy="4343400"/>
          </a:xfrm>
        </p:spPr>
        <p:txBody>
          <a:bodyPr/>
          <a:lstStyle/>
          <a:p>
            <a:r>
              <a:rPr lang="mn-MN" sz="5400" b="1" dirty="0">
                <a:solidFill>
                  <a:schemeClr val="tx1"/>
                </a:solidFill>
              </a:rPr>
              <a:t>ТЕМА: </a:t>
            </a:r>
            <a:endParaRPr lang="en-US" sz="5400" b="1" dirty="0" smtClean="0">
              <a:solidFill>
                <a:schemeClr val="tx1"/>
              </a:solidFill>
            </a:endParaRPr>
          </a:p>
          <a:p>
            <a:r>
              <a:rPr lang="mn-MN" sz="5400" b="1" dirty="0" smtClean="0">
                <a:solidFill>
                  <a:schemeClr val="tx1"/>
                </a:solidFill>
              </a:rPr>
              <a:t>ЧТО </a:t>
            </a:r>
            <a:r>
              <a:rPr lang="mn-MN" sz="5400" b="1" dirty="0">
                <a:solidFill>
                  <a:schemeClr val="tx1"/>
                </a:solidFill>
              </a:rPr>
              <a:t>Я ДЕЛАЮ ЗА ОДИН ГОД В СВОЕЙ ЖИЗНИ</a:t>
            </a:r>
            <a:endParaRPr lang="en-US" sz="54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4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mn-MN" sz="1800" dirty="0"/>
              <a:t>Таблица №2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mn-MN" sz="1800" b="1" dirty="0"/>
              <a:t>Средняя продолжительность действий</a:t>
            </a:r>
            <a:endParaRPr lang="en-US" sz="1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" y="838200"/>
          <a:ext cx="9143995" cy="5867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5"/>
                <a:gridCol w="1306285"/>
                <a:gridCol w="1306285"/>
                <a:gridCol w="1306285"/>
                <a:gridCol w="1306285"/>
                <a:gridCol w="1306285"/>
                <a:gridCol w="1306285"/>
              </a:tblGrid>
              <a:tr h="576474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 dirty="0">
                          <a:latin typeface="Times New Roman"/>
                          <a:ea typeface="SimSun"/>
                          <a:cs typeface="Times New Roman"/>
                        </a:rPr>
                        <a:t>№</a:t>
                      </a:r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>
                          <a:latin typeface="Times New Roman"/>
                          <a:ea typeface="SimSun"/>
                          <a:cs typeface="Times New Roman"/>
                        </a:rPr>
                        <a:t>Наименование основных действий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>
                          <a:latin typeface="Times New Roman"/>
                          <a:ea typeface="SimSun"/>
                          <a:cs typeface="Times New Roman"/>
                        </a:rPr>
                        <a:t>За 1 день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>
                          <a:latin typeface="Times New Roman"/>
                          <a:ea typeface="SimSun"/>
                          <a:cs typeface="Times New Roman"/>
                        </a:rPr>
                        <a:t>За неделю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>
                          <a:latin typeface="Times New Roman"/>
                          <a:ea typeface="SimSun"/>
                          <a:cs typeface="Times New Roman"/>
                        </a:rPr>
                        <a:t>Среднее значение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02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>
                          <a:latin typeface="Times New Roman"/>
                          <a:ea typeface="SimSun"/>
                          <a:cs typeface="Times New Roman"/>
                        </a:rPr>
                        <a:t>от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>
                          <a:latin typeface="Times New Roman"/>
                          <a:ea typeface="SimSun"/>
                          <a:cs typeface="Times New Roman"/>
                        </a:rPr>
                        <a:t>до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>
                          <a:latin typeface="Times New Roman"/>
                          <a:ea typeface="SimSun"/>
                          <a:cs typeface="Times New Roman"/>
                        </a:rPr>
                        <a:t>от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>
                          <a:latin typeface="Times New Roman"/>
                          <a:ea typeface="SimSun"/>
                          <a:cs typeface="Times New Roman"/>
                        </a:rPr>
                        <a:t>до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64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1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Сон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09.20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12.00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09.00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13.00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10.50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528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2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Гигиенический уход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00.40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01.20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00.45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01.40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01.06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64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3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Учёба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.5</a:t>
                      </a: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06.29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64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Еда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00.50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01.20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00.50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02.20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01.35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64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Развлечение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00.30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01.50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01.00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02.40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01.35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528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6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Помощь родителям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00.30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03.00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01.00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03.00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01.53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64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7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Прочее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mn-MN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mn-MN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mn-MN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mn-MN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 dirty="0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00.32</a:t>
                      </a:r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4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mn-MN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ЧТО Я ДЕЛАЮ ЗА ОДИН ГОД В СВОЕЙ ЖИЗНИ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 fontScale="92500" lnSpcReduction="20000"/>
          </a:bodyPr>
          <a:lstStyle/>
          <a:p>
            <a:r>
              <a:rPr lang="mn-MN" dirty="0"/>
              <a:t>Из таблиц видно, что мой суточный обычный режим, состоящий из 20 постоянных действий, можно объединить на 7 основных. Наконец, я могу приблизительно показать продолжительность действий на основе данных таблиц № 1 и 2 что я делаю за 2015 год: для этого мне нужно полученные средние значения часов умножить на 350 дней и разделить на 24 часа, чтобы сказать моему папе что, сколько делаю. </a:t>
            </a:r>
            <a:endParaRPr lang="en-US" dirty="0"/>
          </a:p>
          <a:p>
            <a:r>
              <a:rPr lang="mn-MN" dirty="0"/>
              <a:t>	Результаты продолжительности дейсвий за 2015 год приведены в таблицах № 3 и 4 соответственно в развернутом и упрощенном формах.            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4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1800" dirty="0"/>
              <a:t> </a:t>
            </a:r>
            <a:r>
              <a:rPr lang="mn-MN" sz="1800" dirty="0"/>
              <a:t>Таблица №3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mn-MN" sz="1800" b="1" dirty="0"/>
              <a:t>Продолжительность действий за один год в развёрнутом виде</a:t>
            </a:r>
            <a:endParaRPr lang="en-US" sz="1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действий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Состав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Продолжительность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часах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сутки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Сон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дневной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530</a:t>
                      </a:r>
                      <a:r>
                        <a:rPr lang="mn-MN" sz="1200" u="sng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ночной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3261</a:t>
                      </a:r>
                      <a:r>
                        <a:rPr lang="mn-MN" sz="1200" u="sng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136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Гигиенический уход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очистка зубов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466</a:t>
                      </a:r>
                      <a:r>
                        <a:rPr lang="mn-MN" sz="1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ванная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237</a:t>
                      </a:r>
                      <a:r>
                        <a:rPr lang="mn-MN" sz="1200" u="sng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другие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68</a:t>
                      </a:r>
                      <a:r>
                        <a:rPr lang="mn-MN" sz="1200" u="sng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Учёба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школе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занятие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1743</a:t>
                      </a:r>
                      <a:r>
                        <a:rPr lang="mn-MN" sz="1200" u="sng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73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продлёнка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дома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525</a:t>
                      </a:r>
                      <a:r>
                        <a:rPr lang="mn-MN" sz="1200" u="sng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Еда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завтрак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152</a:t>
                      </a:r>
                      <a:r>
                        <a:rPr lang="mn-MN" sz="1200" u="sng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обед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261</a:t>
                      </a:r>
                      <a:r>
                        <a:rPr lang="mn-MN" sz="1200" u="sng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4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 </a:t>
            </a:r>
            <a:r>
              <a:rPr lang="mn-MN" sz="1800" dirty="0"/>
              <a:t>Таблица №3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mn-MN" sz="1800" b="1" dirty="0"/>
              <a:t>Продолжительность действий за один год в развёрнутом </a:t>
            </a:r>
            <a:r>
              <a:rPr lang="mn-MN" sz="1800" b="1" dirty="0" smtClean="0"/>
              <a:t>виде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mn-MN" sz="1800" dirty="0" smtClean="0"/>
              <a:t>Продолжение</a:t>
            </a:r>
            <a:endParaRPr lang="en-US" sz="1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5257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3200"/>
                <a:gridCol w="1473200"/>
                <a:gridCol w="1473200"/>
                <a:gridCol w="1473200"/>
                <a:gridCol w="1473200"/>
                <a:gridCol w="1473200"/>
              </a:tblGrid>
              <a:tr h="4779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79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Еда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ужин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152</a:t>
                      </a:r>
                      <a:r>
                        <a:rPr lang="mn-MN" sz="1200" u="sng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7982">
                <a:tc row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Развлечение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телевизор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кино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124</a:t>
                      </a:r>
                      <a:r>
                        <a:rPr lang="mn-MN" sz="1200" u="sng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79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мультик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  <a:r>
                        <a:rPr lang="mn-MN" sz="1200" u="sng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79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компьютер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рисование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114</a:t>
                      </a:r>
                      <a:r>
                        <a:rPr lang="mn-MN" sz="1200" u="sng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79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игра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62</a:t>
                      </a:r>
                      <a:r>
                        <a:rPr lang="mn-MN" sz="1200" u="sng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79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интернет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107</a:t>
                      </a:r>
                      <a:r>
                        <a:rPr lang="mn-MN" sz="1200" u="sng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06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79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игра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98</a:t>
                      </a:r>
                      <a:r>
                        <a:rPr lang="mn-MN" sz="1200" u="sng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7982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Помощь родителям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уборка комнаты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143</a:t>
                      </a:r>
                      <a:r>
                        <a:rPr lang="mn-MN" sz="1200" u="sng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79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смотр за младшими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325</a:t>
                      </a:r>
                      <a:r>
                        <a:rPr lang="mn-MN" sz="1200" u="sng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79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другие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189</a:t>
                      </a:r>
                      <a:r>
                        <a:rPr lang="mn-MN" sz="1200" u="sng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4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mn-MN" sz="1800" dirty="0"/>
              <a:t>Таблица №4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mn-MN" sz="1800" b="1" dirty="0"/>
              <a:t>Средняя продолжительность основных действий за 1 год</a:t>
            </a:r>
            <a:endParaRPr lang="en-US" sz="1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295397"/>
          <a:ext cx="8229600" cy="5334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59266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 dirty="0">
                          <a:latin typeface="Times New Roman"/>
                          <a:ea typeface="SimSun"/>
                          <a:cs typeface="Times New Roman"/>
                        </a:rPr>
                        <a:t>№</a:t>
                      </a:r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>
                          <a:latin typeface="Times New Roman"/>
                          <a:ea typeface="SimSun"/>
                          <a:cs typeface="Times New Roman"/>
                        </a:rPr>
                        <a:t>Наименование основных действий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>
                          <a:latin typeface="Times New Roman"/>
                          <a:ea typeface="SimSun"/>
                          <a:cs typeface="Times New Roman"/>
                        </a:rPr>
                        <a:t>За 2015 год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26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>
                          <a:latin typeface="Times New Roman"/>
                          <a:ea typeface="SimSun"/>
                          <a:cs typeface="Times New Roman"/>
                        </a:rPr>
                        <a:t>в минутах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>
                          <a:latin typeface="Times New Roman"/>
                          <a:ea typeface="SimSun"/>
                          <a:cs typeface="Times New Roman"/>
                        </a:rPr>
                        <a:t>в часах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>
                          <a:latin typeface="Times New Roman"/>
                          <a:ea typeface="SimSun"/>
                          <a:cs typeface="Times New Roman"/>
                        </a:rPr>
                        <a:t>сутки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26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1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Сон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227500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3791</a:t>
                      </a:r>
                      <a:r>
                        <a:rPr lang="mn-MN" sz="1200" u="sng" baseline="30000">
                          <a:latin typeface="Times New Roman"/>
                          <a:ea typeface="SimSun"/>
                          <a:cs typeface="Times New Roman"/>
                        </a:rPr>
                        <a:t>42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158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26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2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Гигиенический уход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23100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385</a:t>
                      </a:r>
                      <a:r>
                        <a:rPr lang="mn-MN" sz="1200" u="sng" baseline="30000">
                          <a:latin typeface="Times New Roman"/>
                          <a:ea typeface="SimSun"/>
                          <a:cs typeface="Times New Roman"/>
                        </a:rPr>
                        <a:t>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16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26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3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Учёба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136150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2269</a:t>
                      </a:r>
                      <a:r>
                        <a:rPr lang="mn-MN" sz="1200" u="sng" baseline="30000">
                          <a:latin typeface="Times New Roman"/>
                          <a:ea typeface="SimSun"/>
                          <a:cs typeface="Times New Roman"/>
                        </a:rPr>
                        <a:t>12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95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26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Еда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33250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554</a:t>
                      </a:r>
                      <a:r>
                        <a:rPr lang="mn-MN" sz="1200" u="sng" baseline="30000">
                          <a:latin typeface="Times New Roman"/>
                          <a:ea typeface="SimSun"/>
                          <a:cs typeface="Times New Roman"/>
                        </a:rPr>
                        <a:t>12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23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26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Развлечение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33250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554</a:t>
                      </a:r>
                      <a:r>
                        <a:rPr lang="mn-MN" sz="1200" u="sng" baseline="30000">
                          <a:latin typeface="Times New Roman"/>
                          <a:ea typeface="SimSun"/>
                          <a:cs typeface="Times New Roman"/>
                        </a:rPr>
                        <a:t>12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23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26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6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Помощь родителям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39550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659</a:t>
                      </a:r>
                      <a:r>
                        <a:rPr lang="mn-MN" sz="1200" u="sng" baseline="30000">
                          <a:latin typeface="Times New Roman"/>
                          <a:ea typeface="SimSun"/>
                          <a:cs typeface="Times New Roman"/>
                        </a:rPr>
                        <a:t>12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27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26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7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Прочее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11200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latin typeface="Times New Roman"/>
                          <a:ea typeface="SimSun"/>
                          <a:cs typeface="Times New Roman"/>
                        </a:rPr>
                        <a:t>186</a:t>
                      </a:r>
                      <a:r>
                        <a:rPr lang="mn-MN" sz="1200" u="sng" baseline="30000">
                          <a:latin typeface="Times New Roman"/>
                          <a:ea typeface="SimSun"/>
                          <a:cs typeface="Times New Roman"/>
                        </a:rPr>
                        <a:t>42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b="1" dirty="0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8</a:t>
                      </a:r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4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mn-MN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ЧТО Я ДЕЛАЮ ЗА ОДИН ГОД В СВОЕЙ ЖИЗНИ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mn-MN" b="1" dirty="0"/>
              <a:t>Заключение </a:t>
            </a:r>
            <a:endParaRPr lang="en-US" dirty="0"/>
          </a:p>
          <a:p>
            <a:r>
              <a:rPr lang="mn-MN" dirty="0"/>
              <a:t>	Из вышеизложенного расчёта видно, что я сплю всего 158 суток, или почти полгода; 16 суток проведу за гигиеной, причём целых 3 дня непрерывно чищу зубы и 10 дня приму ванную; почти одну треть года буду учиться, что, разумеется неплохо; по 23  дня буду есть и развлекаться, причём 7 дней непрерывно буду смотреть телевизор и почти месяц без устали буду помогать родителям, где 6 дней занимает уборка моей комнаты. </a:t>
            </a:r>
            <a:endParaRPr lang="en-US" dirty="0"/>
          </a:p>
          <a:p>
            <a:r>
              <a:rPr lang="mn-MN" dirty="0"/>
              <a:t>	....Однажды мой папа сказал мне, что я много смотрю телевизор, играю на компьютере долго, много сплю, мало читаю книги, и мало учу уроки. Но математика помогла мне доказать, что он был не прав. А папа извинился перед мной и обещал выполнить моё пожелание поехать в Диснейленд летом с одним условием: поменьше спать.  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mn-MN" sz="1800" b="1" dirty="0"/>
              <a:t>Приложение 1</a:t>
            </a:r>
            <a:endParaRPr lang="en-US" sz="1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990601"/>
          <a:ext cx="8229600" cy="5105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550834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действий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Время отсчёта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Продолжительность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08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начало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конец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0834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марта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0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Сон ночной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09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0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Гигиенический уход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47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Смотр телевизора (</a:t>
                      </a: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мультфильм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09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0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Завтрак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0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Играла с сестрёнкой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47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Читала сказку на монгольском языке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00.20</a:t>
                      </a:r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mn-MN" sz="1800" b="1" dirty="0"/>
              <a:t>Приложение 1</a:t>
            </a:r>
            <a:endParaRPr lang="en-US" sz="1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49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марта</a:t>
                      </a:r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Сон ночной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22.10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Гигиенический уход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Выполнение домашнего задания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Отдых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Прогулка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11.50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Смотр телевизора (кино)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11.50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02.40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Обед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Смотр за братьями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03.00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Рисование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02.40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Ужин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Гигиенический уход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00.10</a:t>
                      </a:r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mn-MN" sz="1800" b="1" dirty="0"/>
              <a:t>Приложение 1</a:t>
            </a:r>
            <a:endParaRPr lang="en-US" sz="1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990600"/>
          <a:ext cx="8229600" cy="5020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марта</a:t>
                      </a:r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Сон ночной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09.50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Гигиенический уход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Смотр телевизора (мультфильм)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Завтрак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10.55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00.25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Игра с пони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Дневной сон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Обед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Выполнение домашнего задания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02.00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Уборка комнаты, одежду убирала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Маме помогла готовить ужин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02.00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Ужин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Гигиенический уход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01.00</a:t>
                      </a:r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mn-MN" sz="1800" b="1" dirty="0"/>
              <a:t>Приложение 1</a:t>
            </a:r>
            <a:endParaRPr lang="en-US" sz="1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066800"/>
          <a:ext cx="8229600" cy="3807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марта</a:t>
                      </a:r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Сон ночной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09.50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Гигиенический уход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Смотр телевизора (мультфильм)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Завтрак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Игра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Смотрела за сестрой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02.00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Обед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Дневной сон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02.00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Прочее (прогулка за городом)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04.40</a:t>
                      </a:r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t="-37000" b="-3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mn-M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ЧТО </a:t>
            </a:r>
            <a:r>
              <a:rPr lang="mn-MN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Я ДЕЛАЮ ЗА ОДИН ГОД В СВОЕЙ ЖИЗНИ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92500"/>
          </a:bodyPr>
          <a:lstStyle/>
          <a:p>
            <a:r>
              <a:rPr lang="mn-MN" b="1" dirty="0"/>
              <a:t>Введение</a:t>
            </a:r>
            <a:endParaRPr lang="en-US" dirty="0"/>
          </a:p>
          <a:p>
            <a:r>
              <a:rPr lang="mn-MN" dirty="0"/>
              <a:t>Однажды мой папа пришёл пораньше с работы домой и вечером сказал мне, что я много смотрю телевизор, играю на компьютере долго, много сплю, мало читаю книги, и мало учу уроки. Спор дошёл до того, что я целый год только и спала, играла, ела, и больше ничего не делала. </a:t>
            </a:r>
            <a:endParaRPr lang="en-US" dirty="0" smtClean="0"/>
          </a:p>
          <a:p>
            <a:r>
              <a:rPr lang="mn-MN" dirty="0" smtClean="0"/>
              <a:t>	Я не согласилась с его мнением и решила доказать, что на самом деле это не так.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mn-MN" sz="1800" b="1" dirty="0"/>
              <a:t>Приложение 1</a:t>
            </a:r>
            <a:endParaRPr lang="en-US" sz="1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914400"/>
          <a:ext cx="8229600" cy="4549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апреля</a:t>
                      </a:r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Сон ночной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Гигиенический уход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Завтрак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Пошла в школу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Обед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Отдых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Домашнее задание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02.00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Смотрела за сестрой братьями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03.00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Ужин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Гигиенический уход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21.25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00.05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Смотр телевизора (кино)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01.30</a:t>
                      </a:r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mn-MN" sz="1800" b="1" dirty="0"/>
              <a:t>Приложение 1</a:t>
            </a:r>
            <a:endParaRPr lang="en-US" sz="1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499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 апреля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Сон ночной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Гигиенический уход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Завтрак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Пошла в школу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Обед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Дневной сон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Домашнее задание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Интернет (игра, смешные ролики)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Ужин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Гигиенический уход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22.10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mn-MN" sz="1800" b="1" dirty="0"/>
              <a:t>Приложение 1</a:t>
            </a:r>
            <a:endParaRPr lang="en-US" sz="1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499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апреля</a:t>
                      </a:r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Сон ночной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22.10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08.50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Гигиенический уход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7.15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00.15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Завтрак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7.15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00.35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Пошла в школу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14.05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05.35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Обед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Отдых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Домашнее задание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18.15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02.15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Уборка комнаты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18.15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00.45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Смотрела телевизор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Ужин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Игра с сестрой и братом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01.00</a:t>
                      </a:r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mn-MN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ЧТО Я ДЕЛАЮ ЗА ОДИН ГОД В СВОЕЙ ЖИЗНИ</a:t>
            </a:r>
            <a:endParaRPr lang="en-US" sz="1800" dirty="0"/>
          </a:p>
        </p:txBody>
      </p:sp>
      <p:pic>
        <p:nvPicPr>
          <p:cNvPr id="4" name="Content Placeholder 3" descr="thank you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81000"/>
            <a:ext cx="8305800" cy="60198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mn-MN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ЧТО Я ДЕЛАЮ ЗА ОДИН ГОД В СВОЕЙ ЖИЗНИ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en-US" dirty="0" smtClean="0"/>
          </a:p>
          <a:p>
            <a:r>
              <a:rPr lang="mn-MN" dirty="0" smtClean="0"/>
              <a:t>	</a:t>
            </a:r>
            <a:r>
              <a:rPr lang="mn-MN" b="1" dirty="0" smtClean="0"/>
              <a:t>Для этого я применила так называемый метод математической индукции, при котором предположив одно некое обстоятельство или действие истинным, последующее за ним другое тоже является истинным. Если первое и следующее за ним обстоятельство или действие считаются истинными, то последующее за ними действия все верны и истинны. </a:t>
            </a:r>
            <a:endParaRPr lang="en-US" b="1" dirty="0" smtClean="0"/>
          </a:p>
          <a:p>
            <a:r>
              <a:rPr lang="mn-MN" b="1" dirty="0" smtClean="0"/>
              <a:t>	На моём примере это выглядит следующим образом. Я выбрала любую неделю во время каникулы и неделю учёбы. За две недели каждый день, включая выходные, я писала всё, что делала (см. приложение) и продолжительность. Надо отметить, что я не планировала заранее действия, их выполняла или делала как в обычный день, чтобы не выглядеть то лентяем или работягой, то прилежной ученицей или заядлым игроком, то любителем телевизора или сна.</a:t>
            </a:r>
            <a:endParaRPr lang="en-US" b="1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mn-MN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ЧТО Я ДЕЛАЮ ЗА ОДИН ГОД В СВОЕЙ ЖИЗНИ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mn-MN" b="1" dirty="0" smtClean="0"/>
              <a:t>Проведённый мною список действий за один день является истинным. Если оно (действие) истинно, то список действий за 7 дней будет тоже истинным. Следовательно, если мои действия за один обычный день и 7 суток являются истинными, то вывод, который характеризует весь год, будет тоже истинным, что и покажет мою достоверность доказательства родителям: “ что я делаю за один год в своей жизни”. И подчеркну, что мой список всех обычных действий не учитывает особых дней: праздничные, дни, когда я болела, путешествовала за границей или по родине, гостила у бабушки и дедушки.</a:t>
            </a:r>
            <a:endParaRPr lang="en-US" b="1" dirty="0" smtClean="0"/>
          </a:p>
          <a:p>
            <a:r>
              <a:rPr lang="mn-MN" b="1" dirty="0" smtClean="0"/>
              <a:t>	Поэтому из 365 суток года я вычислила 15 дней и получила 350 дней, чтобы упростить, улучшить расчёт и достоверность моей поставленной задачи.</a:t>
            </a:r>
            <a:endParaRPr lang="en-US" b="1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mn-MN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ЧТО Я ДЕЛАЮ ЗА ОДИН ГОД В СВОЕЙ ЖИЗНИ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077200" cy="5334000"/>
          </a:xfrm>
        </p:spPr>
        <p:txBody>
          <a:bodyPr>
            <a:normAutofit fontScale="77500" lnSpcReduction="20000"/>
          </a:bodyPr>
          <a:lstStyle/>
          <a:p>
            <a:r>
              <a:rPr lang="mn-MN" b="1" dirty="0"/>
              <a:t>Выявление основных действий</a:t>
            </a:r>
            <a:endParaRPr lang="en-US" dirty="0"/>
          </a:p>
          <a:p>
            <a:r>
              <a:rPr lang="mn-MN" dirty="0"/>
              <a:t>	При введении списка за две недели выяснилось, что я делала несколько основных действий постоянно и можно судить о том, что они будут совершаться всегда с определённой продолжительностью в течение 2015 года. </a:t>
            </a:r>
            <a:endParaRPr lang="en-US" dirty="0"/>
          </a:p>
          <a:p>
            <a:r>
              <a:rPr lang="mn-MN" dirty="0"/>
              <a:t>	Оказывается, что я сплю, принимаю гигиенический уход (например, схожу в туалет, умываюсь, чищу зубы, принимаю ванную, расчёсываю волосы), иду в школу, кушаю (завтрак, обед и ужин), делаю домашнюю работу, смотрю телевизор, играю, помогаю родителям (убирать свою комнату, мыть простые вещи, смотреть за младшими братьями). Кроме этого, я хожу в кино театр, игровой центр, еду на ферму за городом, в магазин с мамой. Но эти действия я делаю только иногда и поэтому в расчёт не принимаются</a:t>
            </a:r>
            <a:r>
              <a:rPr lang="mn-MN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mn-MN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ЧТО Я ДЕЛАЮ ЗА ОДИН ГОД В СВОЕЙ ЖИЗНИ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mn-MN" dirty="0"/>
              <a:t>Далее, чтобы рассудить об основных действиях за один год с высокой точностью, я выбрала только те действия, которые делаются постоянно и разделила продолжительность одного года на следующие действия:</a:t>
            </a:r>
            <a:endParaRPr lang="en-US" dirty="0"/>
          </a:p>
          <a:p>
            <a:pPr lvl="0"/>
            <a:r>
              <a:rPr lang="mn-MN" u="sng" dirty="0"/>
              <a:t>сон</a:t>
            </a:r>
            <a:r>
              <a:rPr lang="mn-MN" dirty="0"/>
              <a:t>: - ночной (длинный);</a:t>
            </a:r>
            <a:endParaRPr lang="en-US" dirty="0"/>
          </a:p>
          <a:p>
            <a:r>
              <a:rPr lang="mn-MN" dirty="0"/>
              <a:t>        - дневной (короткий);</a:t>
            </a:r>
            <a:endParaRPr lang="en-US" dirty="0"/>
          </a:p>
          <a:p>
            <a:pPr lvl="0"/>
            <a:r>
              <a:rPr lang="mn-MN" u="sng" dirty="0"/>
              <a:t>гигиенический уход</a:t>
            </a:r>
            <a:r>
              <a:rPr lang="mn-MN" dirty="0"/>
              <a:t>;</a:t>
            </a:r>
            <a:endParaRPr lang="en-US" dirty="0"/>
          </a:p>
          <a:p>
            <a:pPr lvl="0"/>
            <a:r>
              <a:rPr lang="mn-MN" u="sng" dirty="0"/>
              <a:t>учёба</a:t>
            </a:r>
            <a:r>
              <a:rPr lang="mn-MN" dirty="0"/>
              <a:t>: - в школе (занятия);</a:t>
            </a:r>
            <a:endParaRPr lang="en-US" dirty="0"/>
          </a:p>
          <a:p>
            <a:r>
              <a:rPr lang="mn-MN" dirty="0"/>
              <a:t>                  - дома (домашнее задание);</a:t>
            </a:r>
            <a:endParaRPr lang="en-US" dirty="0"/>
          </a:p>
          <a:p>
            <a:pPr lvl="0"/>
            <a:r>
              <a:rPr lang="mn-MN" u="sng" dirty="0"/>
              <a:t>еда</a:t>
            </a:r>
            <a:r>
              <a:rPr lang="mn-MN" dirty="0"/>
              <a:t>;</a:t>
            </a:r>
            <a:endParaRPr lang="en-US" dirty="0"/>
          </a:p>
          <a:p>
            <a:pPr lvl="0"/>
            <a:r>
              <a:rPr lang="mn-MN" u="sng" dirty="0"/>
              <a:t>развлечение</a:t>
            </a:r>
            <a:r>
              <a:rPr lang="mn-MN" dirty="0"/>
              <a:t>: - телевизор (кино, мультфильм);</a:t>
            </a:r>
            <a:endParaRPr lang="en-US" dirty="0"/>
          </a:p>
          <a:p>
            <a:r>
              <a:rPr lang="mn-MN" dirty="0"/>
              <a:t>                       - компьютер (игра, рисование, интернет);</a:t>
            </a:r>
            <a:endParaRPr lang="en-US" dirty="0"/>
          </a:p>
          <a:p>
            <a:r>
              <a:rPr lang="mn-MN" dirty="0"/>
              <a:t>      -     </a:t>
            </a:r>
            <a:r>
              <a:rPr lang="mn-MN" u="sng" dirty="0"/>
              <a:t>помогать родителям</a:t>
            </a:r>
            <a:r>
              <a:rPr lang="mn-MN" dirty="0"/>
              <a:t>;</a:t>
            </a:r>
            <a:endParaRPr lang="en-US" dirty="0"/>
          </a:p>
          <a:p>
            <a:r>
              <a:rPr lang="mn-MN" dirty="0"/>
              <a:t>      -     прочие (прогулка, болезнь).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mn-MN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ЧТО Я ДЕЛАЮ ЗА ОДИН ГОД В СВОЕЙ ЖИЗНИ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153400" cy="5638800"/>
          </a:xfrm>
        </p:spPr>
        <p:txBody>
          <a:bodyPr>
            <a:normAutofit fontScale="62500" lnSpcReduction="20000"/>
          </a:bodyPr>
          <a:lstStyle/>
          <a:p>
            <a:r>
              <a:rPr lang="mn-MN" b="1" dirty="0"/>
              <a:t>Расчёт продолжительности действий</a:t>
            </a:r>
            <a:endParaRPr lang="en-US" dirty="0"/>
          </a:p>
          <a:p>
            <a:r>
              <a:rPr lang="mn-MN" dirty="0"/>
              <a:t>	Основы расчёта продолжительности того или иного действия в моём списке следующие: 1 год = 350 суток; 1 сезон примерно равно 90 суток; в месяце примерно 30 дней; в сутки 24 часа; 1 час = 60 минут. </a:t>
            </a:r>
            <a:endParaRPr lang="en-US" dirty="0"/>
          </a:p>
          <a:p>
            <a:r>
              <a:rPr lang="mn-MN" dirty="0"/>
              <a:t>	То или иное действие продолжалось по разному в зависимости от обстоятельств данного дня: то разбудили во время сна, то останавливали, когда играла, то выключали телевизор, то ручка заканчивалась во время выполнения домашнего задания и так далее. Поэтому мне пришлось определить какое-то среднее значение времени действия за 7 суток, чтобы узнать сколько именно часов израсходовано на данное действие: например, я спала за сутки от 7 до 10, 11 часов иногда. Продолжительность сна каждого дня я суммировала и разделила на 7, и получила то нужное среднее число.</a:t>
            </a:r>
            <a:endParaRPr lang="en-US" dirty="0"/>
          </a:p>
          <a:p>
            <a:r>
              <a:rPr lang="mn-MN" dirty="0"/>
              <a:t>	Если при расчёте получалось дробное число, то я округляла до близкого к нему большее целое число часов, чтобы расчёт был простой и удобный: например, если на еду истрачено от 34 до 47 минут за  2 дня, то всего будет 81 минута, а в среднем 41 минута.</a:t>
            </a:r>
            <a:endParaRPr lang="en-US" dirty="0"/>
          </a:p>
          <a:p>
            <a:r>
              <a:rPr lang="mn-MN" dirty="0"/>
              <a:t>	И так, при расчёте продолжительности действий, я применила во-первых, единицу времени; во-вторых, среднее значение; и в-третьих, округление числа</a:t>
            </a:r>
            <a:r>
              <a:rPr lang="mn-MN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4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/>
          </a:bodyPr>
          <a:lstStyle/>
          <a:p>
            <a:r>
              <a:rPr lang="mn-MN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ЧТО Я ДЕЛАЮ ЗА ОДИН ГОД В СВОЕЙ ЖИЗНИ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r>
              <a:rPr lang="mn-MN" b="1" dirty="0"/>
              <a:t>Результаты исследования</a:t>
            </a:r>
            <a:endParaRPr lang="en-US" dirty="0"/>
          </a:p>
          <a:p>
            <a:r>
              <a:rPr lang="mn-MN" dirty="0"/>
              <a:t>	После математической обработки списка, результаты средней продолжительности в часах и минутах основных моих действий показаны в табл.№1 в подробном виде, а в упрощенной форме представлено в табл. №2 за одни сутки и одну недели</a:t>
            </a:r>
            <a:r>
              <a:rPr lang="mn-MN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4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mn-MN" sz="1800" dirty="0"/>
              <a:t>Таблица №1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mn-MN" sz="1800" b="1" dirty="0"/>
              <a:t>Продолжительность действий</a:t>
            </a:r>
            <a:endParaRPr lang="en-US" sz="1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0" y="609590"/>
          <a:ext cx="9144000" cy="6248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271670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действий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3"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Состав 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Продолжительность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16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 1 день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 7 дней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среднее значение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16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167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Сон 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дневной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16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ночной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09.13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1670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Гигиенический уход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очистка зубов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00.15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16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ванная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00.45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16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другие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00.13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1670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Учёба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школе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занятие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5.35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5.35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05.25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16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продлёнка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16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дома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2.15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01.38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1670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Еда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завтрак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00.25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16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обед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00.43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16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ужин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0.10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00.23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1670">
                <a:tc row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Развлечение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телеви</a:t>
                      </a: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зор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кино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02.00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16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мультик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00.45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16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компью</a:t>
                      </a:r>
                      <a:r>
                        <a:rPr lang="mn-MN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тер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рисование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16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игра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16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интернет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2.40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01.43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16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игра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1.20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1.50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01.35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1670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Помощь родителям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уборка комнаты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0.45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0.45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00.53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16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смотр за младшими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02.00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16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другие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2.00</a:t>
                      </a: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01.10</a:t>
                      </a:r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66</TotalTime>
  <Words>1346</Words>
  <Application>Microsoft Office PowerPoint</Application>
  <PresentationFormat>On-screen Show (4:3)</PresentationFormat>
  <Paragraphs>756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НАУЧНО-ПРАКТИЧЕСКАЯ КОНФЕРЕНЦИЯ ЮНЫХ  ИССЛЕДОВАТЕЛЕЙ “ШАГ В БУДУЩЕЕ” </vt:lpstr>
      <vt:lpstr>ЧТО Я ДЕЛАЮ ЗА ОДИН ГОД В СВОЕЙ ЖИЗНИ </vt:lpstr>
      <vt:lpstr>ЧТО Я ДЕЛАЮ ЗА ОДИН ГОД В СВОЕЙ ЖИЗНИ</vt:lpstr>
      <vt:lpstr>ЧТО Я ДЕЛАЮ ЗА ОДИН ГОД В СВОЕЙ ЖИЗНИ</vt:lpstr>
      <vt:lpstr>ЧТО Я ДЕЛАЮ ЗА ОДИН ГОД В СВОЕЙ ЖИЗНИ</vt:lpstr>
      <vt:lpstr>ЧТО Я ДЕЛАЮ ЗА ОДИН ГОД В СВОЕЙ ЖИЗНИ</vt:lpstr>
      <vt:lpstr>ЧТО Я ДЕЛАЮ ЗА ОДИН ГОД В СВОЕЙ ЖИЗНИ</vt:lpstr>
      <vt:lpstr>ЧТО Я ДЕЛАЮ ЗА ОДИН ГОД В СВОЕЙ ЖИЗНИ</vt:lpstr>
      <vt:lpstr>Таблица №1 Продолжительность действий</vt:lpstr>
      <vt:lpstr>Таблица №2 Средняя продолжительность действий</vt:lpstr>
      <vt:lpstr>ЧТО Я ДЕЛАЮ ЗА ОДИН ГОД В СВОЕЙ ЖИЗНИ</vt:lpstr>
      <vt:lpstr> Таблица №3 Продолжительность действий за один год в развёрнутом виде</vt:lpstr>
      <vt:lpstr> Таблица №3 Продолжительность действий за один год в развёрнутом виде Продолжение</vt:lpstr>
      <vt:lpstr>Таблица №4 Средняя продолжительность основных действий за 1 год</vt:lpstr>
      <vt:lpstr>ЧТО Я ДЕЛАЮ ЗА ОДИН ГОД В СВОЕЙ ЖИЗНИ</vt:lpstr>
      <vt:lpstr>Приложение 1</vt:lpstr>
      <vt:lpstr>Приложение 1</vt:lpstr>
      <vt:lpstr>Приложение 1</vt:lpstr>
      <vt:lpstr>Приложение 1</vt:lpstr>
      <vt:lpstr>Приложение 1</vt:lpstr>
      <vt:lpstr>Приложение 1</vt:lpstr>
      <vt:lpstr>Приложение 1</vt:lpstr>
      <vt:lpstr>ЧТО Я ДЕЛАЮ ЗА ОДИН ГОД В СВОЕЙ ЖИЗНИ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НАУЧНО-ПРАКТИЧЕСКАЯ КОНФЕРЕНЦИЯ ЮНЫХ  ИССЛЕДОВАТЕЛЕЙ “ШАГ В БУДУЩЕЕ”</dc:title>
  <dc:creator>user</dc:creator>
  <cp:lastModifiedBy>user</cp:lastModifiedBy>
  <cp:revision>7</cp:revision>
  <dcterms:created xsi:type="dcterms:W3CDTF">2015-04-15T02:24:39Z</dcterms:created>
  <dcterms:modified xsi:type="dcterms:W3CDTF">2015-04-15T03:31:07Z</dcterms:modified>
</cp:coreProperties>
</file>