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21920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РАБОТА С ОДАРЕННЫМИ ДЕТЬМИ.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ПОДГОТОВКА К ОЛИМПИАДАМ ПО ТАТАРСКОМУ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ЯЗЫКУ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ТАТАРСКОЙ ЛИТЕРАТУРЕ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1143000"/>
            <a:ext cx="69342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человеке заключено много задатков и наша задача – развивать природные способности и раскрывать свойства человека из самих зародышей, делая так, чтобы человек достигал своего назначения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  <a:p>
            <a:pPr algn="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Иммануил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Кант</a:t>
            </a:r>
          </a:p>
        </p:txBody>
      </p:sp>
    </p:spTree>
    <p:extLst>
      <p:ext uri="{BB962C8B-B14F-4D97-AF65-F5344CB8AC3E}">
        <p14:creationId xmlns:p14="http://schemas.microsoft.com/office/powerpoint/2010/main" val="11170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609601"/>
            <a:ext cx="8305800" cy="4495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Разработать механизм выявления и развития индивидуальной одаренности учащихся в процессе личностно-ориентированного подхода в обучении школьников татарскому языку и литературе и организовать индивидуальную работу с одаренными учащимися, стимулируя их познавательные интересы и потребности. </a:t>
            </a:r>
          </a:p>
        </p:txBody>
      </p:sp>
    </p:spTree>
    <p:extLst>
      <p:ext uri="{BB962C8B-B14F-4D97-AF65-F5344CB8AC3E}">
        <p14:creationId xmlns:p14="http://schemas.microsoft.com/office/powerpoint/2010/main" val="16341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81000"/>
            <a:ext cx="78486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dirty="0"/>
          </a:p>
          <a:p>
            <a:r>
              <a:rPr lang="ru-RU" dirty="0"/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разработать диагностические критерии оценки уровня одаренности ребенка;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на основе диагностической и аналитической деятельности сформировать группу наиболее способных детей;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разработать механизм работы с одаренными детьми с учетом специфики преподаваемого предмета и индивидуальных особенностей каждого ребенка;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осуществление системной педагогической деятельности и совершенствование системы работы с данной группой через урочную и внеурочную деятельность;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оказание необходимой консультативной педагогической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38826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762000"/>
            <a:ext cx="6172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Этапы деятельности:</a:t>
            </a:r>
          </a:p>
          <a:p>
            <a:endParaRPr lang="ru-RU" dirty="0"/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1.Диагностика выявления одаренных детей;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2.Осуществление деятельности с конкретным учеником;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Выход на результат.</a:t>
            </a:r>
          </a:p>
        </p:txBody>
      </p:sp>
    </p:spTree>
    <p:extLst>
      <p:ext uri="{BB962C8B-B14F-4D97-AF65-F5344CB8AC3E}">
        <p14:creationId xmlns:p14="http://schemas.microsoft.com/office/powerpoint/2010/main" val="134093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2000" y="609601"/>
            <a:ext cx="64008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Направления: </a:t>
            </a:r>
          </a:p>
          <a:p>
            <a:endParaRPr lang="ru-RU" dirty="0"/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-более полное, всестороннее изучение ключевых вопросов учебной программы;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-выполнение учениками заданий, способствующих развитию интеллектуальных умений (сравнение, классификация, определение закономерностей и т. д.), формирование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умений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навыков (умение планировать свою деятельность, соотнести результат с целью и т. д.);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-включение в процесс обучения творческих заданий;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-расширение кругозора учеников в процессе работы с дополнительной литературой.</a:t>
            </a:r>
          </a:p>
        </p:txBody>
      </p:sp>
    </p:spTree>
    <p:extLst>
      <p:ext uri="{BB962C8B-B14F-4D97-AF65-F5344CB8AC3E}">
        <p14:creationId xmlns:p14="http://schemas.microsoft.com/office/powerpoint/2010/main" val="4294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09600"/>
            <a:ext cx="7543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Татарский язык</a:t>
            </a:r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Грамматический анализ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фонетический,лексический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морфологический,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морфемный,синтаксический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т. д.)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Лексикология.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Вопросы языкознания.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Прямая и косвенная речь.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Сложносочиненные и сложноподчиненные предложения.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Сложные конструкции.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Виды деловых бумаг.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Стили речи.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9. Ученые - языковеды.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10. Практическая работа со справочной и научной литературой.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11. Различные тестовые задания и т. д.</a:t>
            </a:r>
          </a:p>
        </p:txBody>
      </p:sp>
    </p:spTree>
    <p:extLst>
      <p:ext uri="{BB962C8B-B14F-4D97-AF65-F5344CB8AC3E}">
        <p14:creationId xmlns:p14="http://schemas.microsoft.com/office/powerpoint/2010/main" val="4225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838201"/>
            <a:ext cx="7162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Татарская литература:</a:t>
            </a:r>
          </a:p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информационного характера. Знакомство с творчеством татарских писателей, творчество которых не входит в учебную программу.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Творческие работы.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Литературное краеведение.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Новинки литературы.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научной и справочной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Взаимосвязь татарской и русской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7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455441"/>
              </p:ext>
            </p:extLst>
          </p:nvPr>
        </p:nvGraphicFramePr>
        <p:xfrm>
          <a:off x="609600" y="533400"/>
          <a:ext cx="7620000" cy="4953000"/>
        </p:xfrm>
        <a:graphic>
          <a:graphicData uri="http://schemas.openxmlformats.org/drawingml/2006/table">
            <a:tbl>
              <a:tblPr firstRow="1" bandRow="1"/>
              <a:tblGrid>
                <a:gridCol w="2191889"/>
                <a:gridCol w="2191889"/>
                <a:gridCol w="3236222"/>
              </a:tblGrid>
              <a:tr h="323786">
                <a:tc>
                  <a:txBody>
                    <a:bodyPr/>
                    <a:lstStyle>
                      <a:lvl1pPr marL="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b="1" kern="1200">
                          <a:solidFill>
                            <a:schemeClr val="lt1"/>
                          </a:solidFill>
                          <a:latin typeface="Franklin Gothic Book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/>
                    </a:solidFill>
                  </a:tcPr>
                </a:tc>
              </a:tr>
              <a:tr h="558863"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Ф.И. обучающегося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</a:tr>
              <a:tr h="798375"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2012-2013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Чернова Екатерина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Исаев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Халид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татарский язык в русскоязычных группах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</a:tr>
              <a:tr h="1756425"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Гайнутдинова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Руфина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Дачаева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Милана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татарская литература в татарских группах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татарский язык в русскоязычных группах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</a:tr>
              <a:tr h="1123935"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Дачаева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Малика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Тамазян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Лилит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latinLnBrk="0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татарский язык в русскоязычных группах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1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990600"/>
            <a:ext cx="6781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1.Желание самого ученика. Если оно есть, ученик может достичь многого.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Индивидуальная работа с учеником в урочное и во внеурочное время.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3.Самостоятельная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работа самого ученика со справочной и научной литературой.</a:t>
            </a:r>
          </a:p>
        </p:txBody>
      </p:sp>
    </p:spTree>
    <p:extLst>
      <p:ext uri="{BB962C8B-B14F-4D97-AF65-F5344CB8AC3E}">
        <p14:creationId xmlns:p14="http://schemas.microsoft.com/office/powerpoint/2010/main" val="68659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450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Эндже</cp:lastModifiedBy>
  <cp:revision>9</cp:revision>
  <dcterms:created xsi:type="dcterms:W3CDTF">2013-10-20T14:43:13Z</dcterms:created>
  <dcterms:modified xsi:type="dcterms:W3CDTF">2016-03-31T05:12:23Z</dcterms:modified>
</cp:coreProperties>
</file>