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62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DD9789-CEE7-4F55-93D5-BE72B2127E5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533CFE-4AB6-43F9-B669-97332C1F30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820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Kcy;&amp;acy;&amp;rcy;&amp;tcy;&amp;icy;&amp;ncy;&amp;kcy;&amp;icy; &amp;pcy;&amp;ocy; &amp;zcy;&amp;acy;&amp;pcy;&amp;rcy;&amp;ocy;&amp;scy;&amp;ucy; &amp;acy;&amp;ncy;&amp;icy;&amp;mcy;&amp;acy;&amp;tscy;&amp;icy;&amp;yacy;  &amp;ocy;&amp;scy;&amp;tcy;&amp;rcy;&amp;ocy;&amp;v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385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Kcy;&amp;acy;&amp;rcy;&amp;tcy;&amp;icy;&amp;ncy;&amp;kcy;&amp;icy; &amp;pcy;&amp;ocy; &amp;zcy;&amp;acy;&amp;pcy;&amp;rcy;&amp;ocy;&amp;scy;&amp;ucy; &amp;acy;&amp;ncy;&amp;icy;&amp;mcy;&amp;acy;&amp;tscy;&amp;icy;&amp;yacy;  &amp;ocy;&amp;scy;&amp;tcy;&amp;rcy;&amp;ocy;&amp;v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6336704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0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Kcy;&amp;acy;&amp;rcy;&amp;tcy;&amp;icy;&amp;ncy;&amp;kcy;&amp;icy; &amp;pcy;&amp;ocy; &amp;zcy;&amp;acy;&amp;pcy;&amp;rcy;&amp;ocy;&amp;scy;&amp;ucy; &amp;rcy;&amp;ycy;&amp;bcy;&amp;kcy;&amp;icy; &amp;acy;&amp;ncy;&amp;icy;&amp;mcy;&amp;acy;&amp;tscy;&amp;icy;&amp;ya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6" y="188640"/>
            <a:ext cx="879216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46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Kcy;&amp;acy;&amp;rcy;&amp;tcy;&amp;icy;&amp;ncy;&amp;kcy;&amp;icy; &amp;pcy;&amp;ocy; &amp;zcy;&amp;acy;&amp;pcy;&amp;rcy;&amp;ocy;&amp;scy;&amp;ucy; &amp;ocy;&amp;scy;&amp;tcy;&amp;rcy;&amp;ocy;&amp;vcy; &amp;pcy;&amp;ocy;&amp;scy;&amp;lcy;&amp;iecy; &amp;dcy;&amp;ocy;&amp;zhcy;&amp;dcy;&amp;yacy; &amp;acy;&amp;ncy;&amp;icy;&amp;mcy;&amp;acy;&amp;tscy;&amp;icy;&amp;ya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56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Kcy;&amp;acy;&amp;rcy;&amp;tcy;&amp;icy;&amp;ncy;&amp;kcy;&amp;icy; &amp;pcy;&amp;ocy; &amp;zcy;&amp;acy;&amp;pcy;&amp;rcy;&amp;ocy;&amp;scy;&amp;ucy; &amp;dcy;&amp;ocy;&amp;zhcy;&amp;dcy;&amp;softcy; &amp;ncy;&amp;acy; &amp;ocy;&amp;scy;&amp;tcy;&amp;rcy;&amp;ocy;&amp;vcy;&amp;iecy; &amp;acy;&amp;ncy;&amp;icy;&amp;mcy;&amp;acy;&amp;tscy;&amp;icy;&amp;ya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3876"/>
            <a:ext cx="8856984" cy="656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00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Lenovo</cp:lastModifiedBy>
  <cp:revision>6</cp:revision>
  <dcterms:created xsi:type="dcterms:W3CDTF">2016-11-13T02:48:36Z</dcterms:created>
  <dcterms:modified xsi:type="dcterms:W3CDTF">2016-11-14T03:06:03Z</dcterms:modified>
</cp:coreProperties>
</file>