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835746"/>
          </a:xfrm>
        </p:spPr>
        <p:txBody>
          <a:bodyPr>
            <a:normAutofit/>
          </a:bodyPr>
          <a:lstStyle/>
          <a:p>
            <a:r>
              <a:rPr lang="ru-RU" dirty="0" smtClean="0"/>
              <a:t>Открытый урок по технологии в 5 классе</a:t>
            </a:r>
            <a:br>
              <a:rPr lang="ru-RU" dirty="0" smtClean="0"/>
            </a:br>
            <a:r>
              <a:rPr lang="ru-RU" dirty="0" smtClean="0"/>
              <a:t>24.11.2015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8136904" cy="1752600"/>
          </a:xfrm>
        </p:spPr>
        <p:txBody>
          <a:bodyPr/>
          <a:lstStyle/>
          <a:p>
            <a:r>
              <a:rPr lang="ru-RU" dirty="0" smtClean="0"/>
              <a:t>Разработал: учитель технологии МБУ «Школа №1» </a:t>
            </a:r>
            <a:r>
              <a:rPr lang="ru-RU" dirty="0" err="1" smtClean="0"/>
              <a:t>г.о.Тольятти</a:t>
            </a:r>
            <a:r>
              <a:rPr lang="ru-RU" dirty="0" smtClean="0"/>
              <a:t> Горюнова Н.Ю.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595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183880" cy="1051560"/>
          </a:xfrm>
        </p:spPr>
        <p:txBody>
          <a:bodyPr/>
          <a:lstStyle/>
          <a:p>
            <a:r>
              <a:rPr lang="ru-RU" dirty="0" smtClean="0"/>
              <a:t>Валентин Юдашкин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1001tema.ru/PresScanDocs/2010/10_43_22/woman.ru_22.10.10/c3801cccb6625067d5fb06461e71b4bb/c3801cccb6625067d5fb06461e71b4bb_2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1919"/>
            <a:ext cx="7848872" cy="5855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862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73216"/>
            <a:ext cx="8183880" cy="1051560"/>
          </a:xfrm>
        </p:spPr>
        <p:txBody>
          <a:bodyPr/>
          <a:lstStyle/>
          <a:p>
            <a:r>
              <a:rPr lang="ru-RU" dirty="0">
                <a:effectLst/>
                <a:latin typeface="Times New Roman"/>
                <a:ea typeface="Times New Roman"/>
              </a:rPr>
              <a:t>Что же такое стиль?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shoppingmodaitalia.com/wp-content/uploads/2015/06/smart-casual-me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0" y="548680"/>
            <a:ext cx="9025402" cy="477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2875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45224"/>
            <a:ext cx="8183880" cy="1051560"/>
          </a:xfrm>
        </p:spPr>
        <p:txBody>
          <a:bodyPr/>
          <a:lstStyle/>
          <a:p>
            <a:r>
              <a:rPr lang="ru-RU" dirty="0" smtClean="0"/>
              <a:t>Классический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stylenews.ru/wp-content/uploads/2014/11/s10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6631"/>
            <a:ext cx="5457825" cy="579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049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183880" cy="1051560"/>
          </a:xfrm>
        </p:spPr>
        <p:txBody>
          <a:bodyPr/>
          <a:lstStyle/>
          <a:p>
            <a:r>
              <a:rPr lang="ru-RU" dirty="0" smtClean="0"/>
              <a:t>Спортивный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mir-woman.ru/sites/default/files/7884_%D1%81%D0%BF%D0%BE%D1%80%D1%82%D0%B8%D0%B2%D0%BD%D1%8B%D0%B9_%D1%81%D1%82%D0%B8%D0%BB%D1%8C_%D0%B2_%D0%BE%D0%B4%D0%B5%D0%B6%D0%B4%D0%B5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27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469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623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5445224"/>
            <a:ext cx="8183880" cy="1051560"/>
          </a:xfrm>
        </p:spPr>
        <p:txBody>
          <a:bodyPr/>
          <a:lstStyle/>
          <a:p>
            <a:r>
              <a:rPr lang="ru-RU" dirty="0" smtClean="0"/>
              <a:t>ФИЗМИНУТКА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hazbananaz.com/imagelib/56b02a352277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901"/>
            <a:ext cx="9144000" cy="591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583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images.myshared.ru/9/899165/slide_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" y="0"/>
            <a:ext cx="9140552" cy="6855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552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tatic.wixstatic.com/media/678808_57f410a5c0e440e097871a8d8d2ee23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-243408"/>
            <a:ext cx="4680520" cy="658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441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урока:</a:t>
            </a:r>
            <a:br>
              <a:rPr lang="ru-RU" dirty="0" smtClean="0"/>
            </a:br>
            <a:r>
              <a:rPr lang="ru-RU" dirty="0" smtClean="0"/>
              <a:t>«По одёжке встречают»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2708920"/>
            <a:ext cx="8183880" cy="200938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http://www.izuminki.com/images/kak-proivesti-pervoe-pozitivnoe-vpechatlenie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993570"/>
            <a:ext cx="5113424" cy="3793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687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183880" cy="1051560"/>
          </a:xfrm>
        </p:spPr>
        <p:txBody>
          <a:bodyPr/>
          <a:lstStyle/>
          <a:p>
            <a:r>
              <a:rPr lang="ru-RU" dirty="0" smtClean="0"/>
              <a:t>Одежда у Древних людей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pp.vk.me/c623823/v623823848/46b59/nhE9JmElC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3400425" cy="448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polnaymoda.ru/wp-content/uploads/2016/03/%D0%BE%D0%B4%D0%B5%D0%B6%D0%B4%D0%B0-%D0%BF%D0%B5%D1%80%D0%B2%D0%BE%D0%B1%D1%8B%D1%82%D0%BD%D0%BE%D0%B3%D0%BE-%D1%87%D0%B5%D0%BB%D0%BE%D0%B2%D0%B5%D0%BA%D0%B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534" y="476672"/>
            <a:ext cx="3689890" cy="538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88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183880" cy="1051560"/>
          </a:xfrm>
        </p:spPr>
        <p:txBody>
          <a:bodyPr/>
          <a:lstStyle/>
          <a:p>
            <a:r>
              <a:rPr lang="ru-RU" dirty="0" smtClean="0"/>
              <a:t>Одежда древних греков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://lib.znate.ru/pars_docs/refs/92/91216/91216_html_cb1c7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28611"/>
            <a:ext cx="5346105" cy="531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164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183880" cy="1051560"/>
          </a:xfrm>
        </p:spPr>
        <p:txBody>
          <a:bodyPr/>
          <a:lstStyle/>
          <a:p>
            <a:r>
              <a:rPr lang="ru-RU" dirty="0" smtClean="0"/>
              <a:t>Одежда древних славян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colovrat.at.ua/_pu/0/010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505207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277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45224"/>
            <a:ext cx="8183880" cy="1051560"/>
          </a:xfrm>
        </p:spPr>
        <p:txBody>
          <a:bodyPr/>
          <a:lstStyle/>
          <a:p>
            <a:r>
              <a:rPr lang="ru-RU" dirty="0">
                <a:effectLst/>
                <a:latin typeface="Times New Roman"/>
                <a:ea typeface="Times New Roman"/>
              </a:rPr>
              <a:t>Что же такое мода?</a:t>
            </a:r>
            <a:endParaRPr lang="ru-RU" dirty="0"/>
          </a:p>
        </p:txBody>
      </p:sp>
      <p:pic>
        <p:nvPicPr>
          <p:cNvPr id="9218" name="Picture 2" descr="http://vsezdorovo.com/wp-content/uploads/2014/07/samye-modnye-dzhinsy-zima-2014-2015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18010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177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  <a:latin typeface="Times New Roman"/>
                <a:ea typeface="Times New Roman"/>
              </a:rPr>
              <a:t>Профессия </a:t>
            </a:r>
            <a:r>
              <a:rPr lang="ru-RU" dirty="0">
                <a:effectLst/>
                <a:latin typeface="Times New Roman"/>
                <a:ea typeface="Times New Roman"/>
              </a:rPr>
              <a:t>человека, который придумывает модные 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вещи – это ………….</a:t>
            </a:r>
            <a:endParaRPr lang="ru-RU" dirty="0"/>
          </a:p>
        </p:txBody>
      </p:sp>
      <p:pic>
        <p:nvPicPr>
          <p:cNvPr id="10242" name="Picture 2" descr="http://proftraektoria.ru/wp-content/uploads/2014/01/%D0%9C%D0%BE%D0%B4%D0%B5%D0%BB%D1%8C%D0%B5%D1%80-%D0%BA%D0%BE%D0%BD%D1%81%D1%82%D1%80%D1%83%D0%BA%D1%82%D0%BE%D1%80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4" y="0"/>
            <a:ext cx="5429250" cy="340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funlib.ru/cimg/2014/102015/213027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996952"/>
            <a:ext cx="3695556" cy="2472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249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183880" cy="1051560"/>
          </a:xfrm>
        </p:spPr>
        <p:txBody>
          <a:bodyPr/>
          <a:lstStyle/>
          <a:p>
            <a:r>
              <a:rPr lang="ru-RU" dirty="0" smtClean="0"/>
              <a:t>Вячеслав Зайцев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8" name="Picture 4" descr="http://www.loyalroyal.me/wp-content/uploads/2015/11/7D2nw0o9V2yDeR22FbuO95TaLQLZ1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868"/>
            <a:ext cx="7524328" cy="591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084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</TotalTime>
  <Words>61</Words>
  <Application>Microsoft Office PowerPoint</Application>
  <PresentationFormat>Экран (4:3)</PresentationFormat>
  <Paragraphs>14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Открытый урок по технологии в 5 классе 24.11.2015</vt:lpstr>
      <vt:lpstr>Презентация PowerPoint</vt:lpstr>
      <vt:lpstr>Тема урока: «По одёжке встречают»</vt:lpstr>
      <vt:lpstr>Одежда у Древних людей</vt:lpstr>
      <vt:lpstr>Одежда древних греков</vt:lpstr>
      <vt:lpstr>Одежда древних славян</vt:lpstr>
      <vt:lpstr>Что же такое мода?</vt:lpstr>
      <vt:lpstr>Профессия человека, который придумывает модные вещи – это ………….</vt:lpstr>
      <vt:lpstr>Вячеслав Зайцев</vt:lpstr>
      <vt:lpstr>Валентин Юдашкин</vt:lpstr>
      <vt:lpstr>Что же такое стиль?</vt:lpstr>
      <vt:lpstr>Классический</vt:lpstr>
      <vt:lpstr>Спортивный</vt:lpstr>
      <vt:lpstr>Презентация PowerPoint</vt:lpstr>
      <vt:lpstr>ФИЗМИНУТКА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по технологии в 5 классе 24.11.2014</dc:title>
  <dc:creator>Наталья Горюнова</dc:creator>
  <cp:lastModifiedBy>zav00</cp:lastModifiedBy>
  <cp:revision>8</cp:revision>
  <dcterms:created xsi:type="dcterms:W3CDTF">2016-07-07T19:11:14Z</dcterms:created>
  <dcterms:modified xsi:type="dcterms:W3CDTF">2016-11-25T10:02:03Z</dcterms:modified>
</cp:coreProperties>
</file>