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37AE6EA-6B7C-4F74-9912-9D34DEA1B82C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6D09BE-1415-41FB-B9B9-F9A57BB437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CFEDBF-15B2-4E3C-99E7-4375E70E05C8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92AF0D-9366-4960-93CA-9E43A183A4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C4462550-3F4F-4CB1-9692-32EE99A9F0E0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F316F50-5448-49F2-B1D1-109739B4A4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8AC7C3-7005-428F-B83E-C6CB432F7CA5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D9794E-DCE4-465B-B535-A2979FB04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0C811B1-CB1F-40F9-8FC9-37FB12A43129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8659EB9C-C174-4C78-A3A2-719FEDA74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FDB03C-C620-44CA-BABC-DBDE2F10D49C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5D167D-DFB3-4CC1-AE6E-C5FD69DDF3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1B20CC-5EDF-4A61-BC42-16B87F126301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21E39B-81E4-471D-912A-28A6CCF41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7BC6E6-96E6-476B-A356-23518DC624A7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B105DF-A4FE-485A-A783-9601AACD57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532A907-8040-4583-8D47-653F7C88E9D3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210CB8-EA0F-4163-AB2D-36BE9B2581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9FD34C-14C3-4DEC-84CD-A786D3E9E863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E0EA8D-A4F0-4F91-93F1-AE77105313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4583A4-FF73-457A-A324-6FDA90E294F2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11F109-C927-4455-B1C9-9736AA2733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E29F07B-F52A-4EC6-B5ED-5B6F596E9349}" type="datetimeFigureOut">
              <a:rPr lang="ru-RU" smtClean="0"/>
              <a:pPr>
                <a:defRPr/>
              </a:pPr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06226E6-11DD-4461-AAB5-6C83915A0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у сороки длинный хвост.</a:t>
            </a:r>
            <a:endParaRPr lang="ru-RU" sz="4800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/>
              <a:t>Учитель начальных классов МОУ «СОШ с.Моховое» Панина Н.Н.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3-tub-ru.yandex.net/i?id=553eaededf0ff8bf6de40e4929dcd5ae&amp;n=33&amp;h=190&amp;w=3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14313"/>
            <a:ext cx="8072437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0-tub-ru.yandex.net/i?id=9e1325e0ba75b816a0d0a8f90a84be3c&amp;n=33&amp;h=190&amp;w=2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57188"/>
            <a:ext cx="79295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СОРОКА-БЕЛОБОКА</a:t>
            </a:r>
            <a:endParaRPr lang="ru-RU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600200"/>
            <a:ext cx="7000875" cy="49006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200000"/>
                  </a:schemeClr>
                </a:solidFill>
              </a:rPr>
              <a:t>Она избегает густого леса.</a:t>
            </a:r>
            <a:br>
              <a:rPr lang="ru-RU" dirty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500188"/>
            <a:ext cx="7786687" cy="47863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15312" cy="1857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Сороки обычно не образуют стай и групп; они предпочитают держаться парами, а после гнездования - семьями, но только определенное время. </a:t>
            </a: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537" y="2418556"/>
            <a:ext cx="4886325" cy="3228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известна, её привычка красть и прятать блестящие предметы.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993" y="1609725"/>
            <a:ext cx="5631414" cy="48466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15312" cy="12144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зиме большинство сорок вместе с воронами и галками разлетаются по деревням и ищут себе еду.</a:t>
            </a:r>
            <a:r>
              <a:rPr lang="ru-RU" sz="32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3487" y="2128044"/>
            <a:ext cx="5686425" cy="3810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928670"/>
            <a:ext cx="6553224" cy="53437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красив у сороки хвост - длинный, прямой, будто стрела. Перья на нём не просто чёрные, а с красивым зеленоватым отливом.</a:t>
            </a:r>
            <a:r>
              <a:rPr lang="ru-RU" sz="1800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2">
                  <a:satMod val="20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4975" y="2285206"/>
            <a:ext cx="4743450" cy="3495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101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Почему у сороки длинный хвост.</vt:lpstr>
      <vt:lpstr>Слайд 2</vt:lpstr>
      <vt:lpstr>Слайд 3</vt:lpstr>
      <vt:lpstr>СОРОКА-БЕЛОБОКА</vt:lpstr>
      <vt:lpstr>Она избегает густого леса. </vt:lpstr>
      <vt:lpstr>Сороки обычно не образуют стай и групп; они предпочитают держаться парами, а после гнездования - семьями, но только определенное время. </vt:lpstr>
      <vt:lpstr>Всем известна, её привычка красть и прятать блестящие предметы.</vt:lpstr>
      <vt:lpstr>К зиме большинство сорок вместе с воронами и галками разлетаются по деревням и ищут себе еду. </vt:lpstr>
      <vt:lpstr>Очень красив у сороки хвост - длинный, прямой, будто стрела. Перья на нём не просто чёрные, а с красивым зеленоватым отливом.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у сороки длинный хвост.</dc:title>
  <dc:creator>User</dc:creator>
  <cp:lastModifiedBy>User</cp:lastModifiedBy>
  <cp:revision>2</cp:revision>
  <dcterms:created xsi:type="dcterms:W3CDTF">2015-12-03T17:42:16Z</dcterms:created>
  <dcterms:modified xsi:type="dcterms:W3CDTF">2015-12-03T17:48:38Z</dcterms:modified>
</cp:coreProperties>
</file>