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118EF2-9DB6-4E5C-9823-03ADE005C150}" type="doc">
      <dgm:prSet loTypeId="urn:microsoft.com/office/officeart/2005/8/layout/cycle6" loCatId="cycle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22939A2-4B31-4523-B46C-EA9C3D15D3ED}" type="pres">
      <dgm:prSet presAssocID="{82118EF2-9DB6-4E5C-9823-03ADE005C15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93BB11A-FC86-467A-B6E6-91BF38BCE7BD}" type="presOf" srcId="{82118EF2-9DB6-4E5C-9823-03ADE005C150}" destId="{522939A2-4B31-4523-B46C-EA9C3D15D3ED}" srcOrd="0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2852"/>
            <a:ext cx="6172200" cy="507209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Консультация для родителей </a:t>
            </a:r>
            <a:b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«Роль предметно-развивающей среды в развитии  детей»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8643966" y="6857999"/>
            <a:ext cx="785818" cy="45719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9704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Художественно – эстетическое</a:t>
            </a:r>
            <a:b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развитие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detsad-43062-140255443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2071678"/>
            <a:ext cx="3092175" cy="2317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etsad-43062-14025551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035830"/>
            <a:ext cx="3143272" cy="2354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etsad-43062-140255536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4071942"/>
            <a:ext cx="3475852" cy="2603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8272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      Физическое развитие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detsad-43062-140255489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2285992"/>
            <a:ext cx="2992376" cy="3994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etsad-43062-14025550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500306"/>
            <a:ext cx="4727951" cy="3629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1128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       Работа с родителями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9644771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785926"/>
            <a:ext cx="3309944" cy="4680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959cd6956d1e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57158" y="2857496"/>
            <a:ext cx="4698331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1547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Развивающая предметно- пространственная среда – это комплекс эстетических, </a:t>
            </a:r>
            <a:r>
              <a:rPr lang="ru-RU" dirty="0" err="1" smtClean="0">
                <a:solidFill>
                  <a:srgbClr val="FF0000"/>
                </a:solidFill>
                <a:latin typeface="Monotype Corsiva" pitchFamily="66" charset="0"/>
              </a:rPr>
              <a:t>психолого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  В такой среде дошкольник включается  в активную познавательную творческую деятельность, развиваются его любознательность, воображение, умственные и художественные способности, коммуникативные навыки, а самое главное – происходит гармоничное развитие личности.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8232"/>
            <a:ext cx="7467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1547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Принципы РППС:</a:t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безопасная</a:t>
            </a:r>
            <a:b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доступная</a:t>
            </a:r>
            <a:b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содержательно-насыщенная</a:t>
            </a:r>
            <a:b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трансформируемая</a:t>
            </a:r>
            <a:b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полифункциональная</a:t>
            </a:r>
            <a:b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 flipH="1">
          <a:off x="7924799" y="1600200"/>
          <a:ext cx="45719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972452" cy="57864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 </a:t>
            </a:r>
            <a:b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</a:t>
            </a:r>
            <a:b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Образовательные области: </a:t>
            </a:r>
            <a:b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познавательное развитие</a:t>
            </a:r>
            <a:b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речевое развитие</a:t>
            </a:r>
            <a:b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физическое развитие</a:t>
            </a:r>
            <a:b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художественно – эстетическое развитие</a:t>
            </a:r>
            <a:b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социально - коммуникативное развитие</a:t>
            </a: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49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6428232"/>
            <a:ext cx="7467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58579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Актуальность </a:t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Зима – замечательное время года. У детей вызывает интерес, восторг, удивление. Это время увлекательных игр, занятий, наблюдений, через которые дети познают окружающий мир. Они учатся видеть, беречь красоту родного края, а так же ощущать себя частью этого мира и природы!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 flipV="1">
            <a:off x="457200" y="6473951"/>
            <a:ext cx="7467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297634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Цель:</a:t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- 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формирование элементарных представлений о зиме, зимних явлениях;</a:t>
            </a:r>
            <a:b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- формирование  представлений  о природе;</a:t>
            </a:r>
            <a:b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- формирование представлений об особенностях поведения животных и птиц.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8232"/>
            <a:ext cx="7467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215423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Социально – коммуникативное</a:t>
            </a:r>
            <a:b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развитие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" name="Рисунок 9" descr="detsad-43062-14025546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3571876"/>
            <a:ext cx="3862396" cy="2896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etsad-43062-14025546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357430"/>
            <a:ext cx="400052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 flipH="1" flipV="1">
            <a:off x="411481" y="1554481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79704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           Речевое развитие 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detsad-43062-140255456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429124" y="2143116"/>
            <a:ext cx="4148602" cy="3830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etsad-43062-14025547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071810"/>
            <a:ext cx="3972713" cy="3267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72560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    Познавательное развитие 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detsad-43062-14025549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4500570"/>
            <a:ext cx="2857519" cy="2140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etsad-43062-1402555097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357694"/>
            <a:ext cx="3000396" cy="2253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Познавательный уголок Зима.jpg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3000364" y="2214554"/>
            <a:ext cx="321471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173</TotalTime>
  <Words>62</Words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Консультация для родителей  «Роль предметно-развивающей среды в развитии  детей» </vt:lpstr>
      <vt:lpstr>Развивающая предметно- пространственная среда – 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  В такой среде дошкольник включается  в активную познавательную творческую деятельность, развиваются его любознательность, воображение, умственные и художественные способности, коммуникативные навыки, а самое главное – происходит гармоничное развитие личности.</vt:lpstr>
      <vt:lpstr>   Принципы РППС:  безопасная доступная содержательно-насыщенная трансформируемая полифункциональная </vt:lpstr>
      <vt:lpstr>            Образовательные области:   познавательное развитие речевое развитие физическое развитие художественно – эстетическое развитие социально - коммуникативное развитие  </vt:lpstr>
      <vt:lpstr>Актуальность   Зима – замечательное время года. У детей вызывает интерес, восторг, удивление. Это время увлекательных игр, занятий, наблюдений, через которые дети познают окружающий мир. Они учатся видеть, беречь красоту родного края, а так же ощущать себя частью этого мира и природы!</vt:lpstr>
      <vt:lpstr>                   Цель: - формирование элементарных представлений о зиме, зимних явлениях; - формирование  представлений  о природе; - формирование представлений об особенностях поведения животных и птиц. </vt:lpstr>
      <vt:lpstr>   Социально – коммуникативное                          развитие</vt:lpstr>
      <vt:lpstr>            Речевое развитие </vt:lpstr>
      <vt:lpstr>     Познавательное развитие </vt:lpstr>
      <vt:lpstr>Художественно – эстетическое                      развитие</vt:lpstr>
      <vt:lpstr>       Физическое развитие</vt:lpstr>
      <vt:lpstr>       Работа с родителями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предметно-развивающей среды в групповом помещении по теме «Зима» (средняя группа)</dc:title>
  <dc:creator>Ilia</dc:creator>
  <cp:lastModifiedBy>Windows User</cp:lastModifiedBy>
  <cp:revision>21</cp:revision>
  <dcterms:created xsi:type="dcterms:W3CDTF">2015-11-29T19:03:04Z</dcterms:created>
  <dcterms:modified xsi:type="dcterms:W3CDTF">2016-11-25T18:52:18Z</dcterms:modified>
</cp:coreProperties>
</file>