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A1C202-EA38-43A4-B932-2E1F15C70EEF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7EFDD4-FFBD-46E5-AE70-C75405E3F0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A1C202-EA38-43A4-B932-2E1F15C70EEF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7EFDD4-FFBD-46E5-AE70-C75405E3F0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A1C202-EA38-43A4-B932-2E1F15C70EEF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7EFDD4-FFBD-46E5-AE70-C75405E3F0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A1C202-EA38-43A4-B932-2E1F15C70EEF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7EFDD4-FFBD-46E5-AE70-C75405E3F0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A1C202-EA38-43A4-B932-2E1F15C70EEF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7EFDD4-FFBD-46E5-AE70-C75405E3F0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A1C202-EA38-43A4-B932-2E1F15C70EEF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7EFDD4-FFBD-46E5-AE70-C75405E3F0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A1C202-EA38-43A4-B932-2E1F15C70EEF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7EFDD4-FFBD-46E5-AE70-C75405E3F0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A1C202-EA38-43A4-B932-2E1F15C70EEF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7EFDD4-FFBD-46E5-AE70-C75405E3F0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A1C202-EA38-43A4-B932-2E1F15C70EEF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7EFDD4-FFBD-46E5-AE70-C75405E3F0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A1C202-EA38-43A4-B932-2E1F15C70EEF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7EFDD4-FFBD-46E5-AE70-C75405E3F0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A1C202-EA38-43A4-B932-2E1F15C70EEF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7EFDD4-FFBD-46E5-AE70-C75405E3F0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3A1C202-EA38-43A4-B932-2E1F15C70EEF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67EFDD4-FFBD-46E5-AE70-C75405E3F0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85723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Администрация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муниципального района Волжский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Самарской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области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Конкурс «Судьба моей семьи в истории земли Волжской»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285992"/>
            <a:ext cx="4786346" cy="1252534"/>
          </a:xfrm>
        </p:spPr>
        <p:txBody>
          <a:bodyPr/>
          <a:lstStyle/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«Жизнь моего прадеда»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6000760" y="3571876"/>
            <a:ext cx="2824427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Выполнил: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Сидоров Николай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ученик 5 класса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ГБОУ СОШ им. В.Д.Лёвина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пос.Чёрновский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м. р. Волжский Самарской области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4209306" y="5861165"/>
            <a:ext cx="72539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9867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2016 г.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Олег\Desktop\КРИТЕРИИ 2 триместр\Головкинские чтения\2015_10_17\IMG_0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571612"/>
            <a:ext cx="4367530" cy="3193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429256" y="1285860"/>
            <a:ext cx="3357586" cy="3607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Без прошлого нет настоящего.  Знание прошлого семьи может приоткрыть завесу на прошлое страны, связать жизненные пути давно утерянных и стертых из памяти событий, объяснить происхождение семейных реликвий, поможет  установлению лиц, изображенных на пожелтевшем фото начала нашего века из семейного альбома  для объяснения тайн семейных преданий.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928934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642910" y="-199020"/>
            <a:ext cx="8001056" cy="300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491163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49116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“Чтобы идти вперед, чаще оглядывайтесь назад,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49116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ибо иначе вы забудете,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49116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откуда вы вышли и куда нужно вам идти”.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49116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(Л. Андреев)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49116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Изучение истории  семьи  особенно  актуально в наше время, потому что  современные  семьи  теряют  связь  поколений, мало  общаются не только дальние, но и близкие родственники. В семейном архиве я нашёл пожелтевшее фронтовое  письмо своего  прадеда  Киселёва Бориса Дмитриевича. Оно послужило основой моего исследования.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 descr="C:\Users\Олег\Desktop\КРИТЕРИИ 2 триместр\Головкинские чтения\2015_10_17\IMG_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3000372"/>
            <a:ext cx="5705856" cy="3364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785786" y="1157036"/>
            <a:ext cx="750099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491163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исследование  судьбы  человека на  примере жизни  Киселёва Бориса Дмитриевича.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491163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Задачи: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49116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изучить материалы и фотодокументы семейного архива;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49116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Рассказать о жизни моего прадеда  по маминой  линии,  о том, как его жизнь связана с событиями  в истории страны.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491163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Предмет исследования: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архив семьи.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491163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Объект  исследования: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жизнь Киселёва Бориса Дмитриевича и её связь с историей страны.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491163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Новизна работы: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 истории семьи Киселёвых ещё не было исследований.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ег\Desktop\Безымянн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214422"/>
            <a:ext cx="6814783" cy="4115128"/>
          </a:xfrm>
          <a:prstGeom prst="rect">
            <a:avLst/>
          </a:prstGeom>
          <a:noFill/>
          <a:ln w="50800" cmpd="dbl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143504" y="1071546"/>
            <a:ext cx="3643338" cy="4576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Тема войны меня очень волнует, потому что  мои родственники  принимали участие в освобождении своего Отечества.  Каждый гражданин России должен знать историю страны, историю своей семьи.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я решил найти исторические документы, соответствующую литературу и, насколько это возможно, представить картину тех событий, в которых участвовал мой прадед. Так началось моё исследование…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Мой прадед родился в 1908   году  в  Польше.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 descr="C:\Users\Олег\Desktop\Судьба семьи\2016_04_25\IMG_0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14422"/>
            <a:ext cx="3149902" cy="4600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071670" y="571480"/>
            <a:ext cx="50240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1933 г.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оенно-пехотное училище в городе Иркутске.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1" name="Picture 3" descr="https://upload.wikimedia.org/wikipedia/commons/thumb/e/ed/%D0%98%D1%80%D0%BA%D1%83%D1%82%D1%81%D0%BA%D0%B0%D1%8F_%D0%BF%D0%B5%D1%85%D0%BE%D1%82%D0%BD%D0%B0%D1%8F_%D1%88%D0%BA%D0%BE%D0%BB%D0%B0._1920-1934_%D0%B3.%D0%B3..jpg/1280px-%D0%98%D1%80%D0%BA%D1%83%D1%82%D1%81%D0%BA%D0%B0%D1%8F_%D0%BF%D0%B5%D1%85%D0%BE%D1%82%D0%BD%D0%B0%D1%8F_%D1%88%D0%BA%D0%BE%D0%BB%D0%B0._1920-1934_%D0%B3.%D0%B3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357298"/>
            <a:ext cx="6547326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000100" y="500042"/>
            <a:ext cx="757242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1939 по 1940 год участвовал в боях против финнов. Имел семь наград.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5" name="Picture 3" descr="Finn ski troop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285860"/>
            <a:ext cx="6227283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857224" y="500042"/>
            <a:ext cx="7715304" cy="102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1941 году ушёл на фронт. Служил в составе 1187 полка, 358 стрелковой дивизии, в звании лейтенанта, командовал пулемётной ротой, с 1941 года участвовал в боях на Московском фронте, в обороне Москвы и в разгроме немцев под Москвой.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9" name="Picture 3" descr="http://cdn15.img22.ria.ru/images/19700/67/1970067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071678"/>
            <a:ext cx="6686594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28596" y="340856"/>
            <a:ext cx="8358214" cy="698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Получил ранение 9 мая 1942 года. Ранение очень серьезное, были перебиты обе ноги. Лежал в госпитале. В городе Бологое.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3" name="Picture 3" descr="http://icdn.lenta.ru/images/2015/03/20/15/20150320154733609/detail_74fb2b40dbc2135a27c9cfa508b04c3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500174"/>
            <a:ext cx="5715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57</TotalTime>
  <Words>400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      Администрация муниципального района Волжский  Самарской области Конкурс «Судьба моей семьи в истории земли Волжской»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Спасибо за внимание.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Администрация муниципального района Волжский  Самарской области Конкурс «Судьба моей семьи в истории земли Волжской»</dc:title>
  <dc:creator>Олег</dc:creator>
  <cp:lastModifiedBy>Олег</cp:lastModifiedBy>
  <cp:revision>8</cp:revision>
  <dcterms:created xsi:type="dcterms:W3CDTF">2016-04-26T18:15:47Z</dcterms:created>
  <dcterms:modified xsi:type="dcterms:W3CDTF">2016-04-27T18:09:42Z</dcterms:modified>
</cp:coreProperties>
</file>