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67" r:id="rId4"/>
    <p:sldId id="268" r:id="rId5"/>
    <p:sldId id="265" r:id="rId6"/>
    <p:sldId id="264" r:id="rId7"/>
    <p:sldId id="263" r:id="rId8"/>
    <p:sldId id="262" r:id="rId9"/>
    <p:sldId id="261" r:id="rId10"/>
    <p:sldId id="260" r:id="rId11"/>
    <p:sldId id="259" r:id="rId12"/>
    <p:sldId id="270" r:id="rId13"/>
    <p:sldId id="258" r:id="rId14"/>
    <p:sldId id="269" r:id="rId15"/>
    <p:sldId id="25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r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5;&#1086;&#1083;&#1100;&#1079;&#1086;&#1074;&#1072;&#1090;&#1077;&#1083;&#1100;\Desktop\ZVUKI_PRIRODI_-_Zvuki_delfinov_(get-tune.net)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elphinarium.su/info/articles/general/" TargetMode="External"/><Relationship Id="rId2" Type="http://schemas.openxmlformats.org/officeDocument/2006/relationships/hyperlink" Target="http://www.posternazakaz.ru/shop/category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vk.com/topic" TargetMode="External"/><Relationship Id="rId4" Type="http://schemas.openxmlformats.org/officeDocument/2006/relationships/hyperlink" Target="http://chudomir.com/archives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60648"/>
            <a:ext cx="7851648" cy="1008112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Мои друзья - дельфины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://chudomir.com/wp-content/uploads/2010/07/DDDZ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12776"/>
            <a:ext cx="9144000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779912" y="4797152"/>
            <a:ext cx="511256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/>
              <a:t>Под водой мелькают  спины, -</a:t>
            </a:r>
          </a:p>
          <a:p>
            <a:pPr algn="r"/>
            <a:r>
              <a:rPr lang="ru-RU" sz="2000" b="1" dirty="0" smtClean="0"/>
              <a:t>Мчаться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быстрые</a:t>
            </a:r>
            <a:r>
              <a:rPr lang="ru-RU" sz="2000" b="1" dirty="0" smtClean="0"/>
              <a:t> дельфины,</a:t>
            </a:r>
          </a:p>
          <a:p>
            <a:pPr algn="r"/>
            <a:r>
              <a:rPr lang="ru-RU" sz="2000" b="1" dirty="0" smtClean="0"/>
              <a:t>Вновь играя и шаля</a:t>
            </a:r>
          </a:p>
          <a:p>
            <a:pPr algn="r"/>
            <a:r>
              <a:rPr lang="ru-RU" sz="2000" b="1" dirty="0" smtClean="0"/>
              <a:t>Перед носом корабля</a:t>
            </a:r>
          </a:p>
          <a:p>
            <a:pPr algn="r"/>
            <a:endParaRPr lang="ru-RU" sz="2000" b="1" dirty="0" smtClean="0"/>
          </a:p>
          <a:p>
            <a:pPr algn="r"/>
            <a:r>
              <a:rPr lang="ru-RU" sz="2000" b="1" dirty="0" smtClean="0"/>
              <a:t>О.Ефимова</a:t>
            </a:r>
            <a:endParaRPr lang="ru-RU" sz="2000" b="1" dirty="0"/>
          </a:p>
        </p:txBody>
      </p:sp>
      <p:pic>
        <p:nvPicPr>
          <p:cNvPr id="8" name="ZVUKI_PRIRODI_-_Zvuki_delfinov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67544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484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 дельфинов почти нет врагов. Исключением могут быть разве что акулы, нападающие на очень молодых или ослабленных дельфинов. В сражении дельфин может убить даже такого грозного хищника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Дельфины - удивительные животные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44825"/>
            <a:ext cx="9144000" cy="501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Живут дельфины 20-30 лет. Науке известны особи, которые прожили 40 лет и даже 50! 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самка дельфина с детенышем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9143999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9614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Ощущение кожи дельфина на ощупь – совсем необычное, и тоже – приносит радость: на вид, она – плотная, как из пластика, а проведешь ладонью – нежная и мягкая, кажется – тонкий шелк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дельфины и дет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90872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 меня есть МЕЧТА – прикоснуться к дельфину, погладить его блестящую, теплую спинку…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http://content.foto.mail.ru/mail/weste-tens/1741/i-146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1"/>
            <a:ext cx="9143999" cy="594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content.foto.mail.ru/mail/weste-tens/1741/i-145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3528" y="188640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4941168"/>
            <a:ext cx="61561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Работу готовила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Титова И.Ю.</a:t>
            </a:r>
            <a:endParaRPr lang="ru-RU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читель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начальных классов</a:t>
            </a:r>
            <a:endParaRPr lang="ru-RU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МБОУ СОШ №7 г.Поронайска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работе использовались сайты: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http://www.posternazakaz.ru/shop/category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http://www.delphinarium.su/info/articles/general/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http://chudomir.com/archives/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http://vk.com/topic</a:t>
            </a:r>
            <a:endParaRPr lang="ru-RU" dirty="0" smtClean="0"/>
          </a:p>
          <a:p>
            <a:r>
              <a:rPr lang="en-US" dirty="0" smtClean="0"/>
              <a:t>http://www.akvanari.ru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Наблюдать за дельфинами в родной им стихии – одно удовольствие. Они играют в «догонялки» и «пятнашки», озорничают, хватая рыб за хвосты, могут подбрасывать рыбу над водой или нырять за ненужными предметами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Постер Дельфины dolphin08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44824"/>
            <a:ext cx="9144000" cy="501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Дельфины совершенно не боятся человека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http://content.foto.mail.ru/mail/weste-tens/1741/i-145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764704"/>
            <a:ext cx="7920880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hotobucket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5517232"/>
            <a:ext cx="91440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Люди думают, что дельфин с помощью ультразвука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распознает легкие у человека и поэтому считает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людей кем-то вроде дельфинов 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Дельфины – ловкие и прожорливые хищники. Питаются они в основном рыбой – 20-30 кг в день, но могут съесть и моллюсков  или ракообразных . Добычу эти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удивительные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животные могут обнаружить в двух-трех километрах от себя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chudomir.com/wp-content/uploads/2010/07/JJ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6832"/>
            <a:ext cx="9144000" cy="494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 водой дельфины видят мир в тех же оттенках, что и люди – на воздухе. Однако дельфины и киты не различают синий цвет, поскольку живут в синем море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Photobucket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9144000" cy="558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224136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 этих животных есть свой язык, который используется ими именно для общения, причем не просто для передачи сигналов, а непосредственно для разговора. Они используют несколько способов общения, наиболее часто они переговариваются жестами и звуком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Постер Дельфины dolphin04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9144000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Дельфины – это не рыбы, а млекопитающие – выкармливают детенышей молоком и дышат не жабрами, а легкими. Время от времени им нужно выныривать из воды, чтобы вдохнуть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Постер Дельфины dolphin08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6832"/>
            <a:ext cx="9144000" cy="4941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51216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Дельфинихи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– заботливые матери. Они, как и человеческие женщины, рождают по одному детенышу за раз и посвящают все свое время уходу за ним.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Дельфинихи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оберегают детей, знакомят с окружающим миром, учат добывать пищу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9" descr="http://www.delfinary.ru/pics/af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44824"/>
            <a:ext cx="9144000" cy="501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109</TotalTime>
  <Words>403</Words>
  <Application>Microsoft Office PowerPoint</Application>
  <PresentationFormat>Экран (4:3)</PresentationFormat>
  <Paragraphs>32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Мои друзья - дельфины</vt:lpstr>
      <vt:lpstr>Наблюдать за дельфинами в родной им стихии – одно удовольствие. Они играют в «догонялки» и «пятнашки», озорничают, хватая рыб за хвосты, могут подбрасывать рыбу над водой или нырять за ненужными предметами</vt:lpstr>
      <vt:lpstr>Дельфины совершенно не боятся человека</vt:lpstr>
      <vt:lpstr>Слайд 4</vt:lpstr>
      <vt:lpstr>Дельфины – ловкие и прожорливые хищники. Питаются они в основном рыбой – 20-30 кг в день, но могут съесть и моллюсков  или ракообразных . Добычу эти удивительные животные могут обнаружить в двух-трех километрах от себя</vt:lpstr>
      <vt:lpstr>Под водой дельфины видят мир в тех же оттенках, что и люди – на воздухе. Однако дельфины и киты не различают синий цвет, поскольку живут в синем море</vt:lpstr>
      <vt:lpstr>У этих животных есть свой язык, который используется ими именно для общения, причем не просто для передачи сигналов, а непосредственно для разговора. Они используют несколько способов общения, наиболее часто они переговариваются жестами и звуком</vt:lpstr>
      <vt:lpstr>Дельфины – это не рыбы, а млекопитающие – выкармливают детенышей молоком и дышат не жабрами, а легкими. Время от времени им нужно выныривать из воды, чтобы вдохнуть</vt:lpstr>
      <vt:lpstr>Дельфинихи – заботливые матери. Они, как и человеческие женщины, рождают по одному детенышу за раз и посвящают все свое время уходу за ним. Дельфинихи оберегают детей, знакомят с окружающим миром, учат добывать пищу</vt:lpstr>
      <vt:lpstr>У дельфинов почти нет врагов. Исключением могут быть разве что акулы, нападающие на очень молодых или ослабленных дельфинов. В сражении дельфин может убить даже такого грозного хищника</vt:lpstr>
      <vt:lpstr>Живут дельфины 20-30 лет. Науке известны особи, которые прожили 40 лет и даже 50! </vt:lpstr>
      <vt:lpstr>Ощущение кожи дельфина на ощупь – совсем необычное, и тоже – приносит радость: на вид, она – плотная, как из пластика, а проведешь ладонью – нежная и мягкая, кажется – тонкий шелк</vt:lpstr>
      <vt:lpstr>У меня есть МЕЧТА – прикоснуться к дельфину, погладить его блестящую, теплую спинку…</vt:lpstr>
      <vt:lpstr>Слайд 14</vt:lpstr>
      <vt:lpstr>В работе использовались сайты: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Name</cp:lastModifiedBy>
  <cp:revision>17</cp:revision>
  <dcterms:created xsi:type="dcterms:W3CDTF">2012-11-27T06:49:24Z</dcterms:created>
  <dcterms:modified xsi:type="dcterms:W3CDTF">2016-11-22T12:50:10Z</dcterms:modified>
</cp:coreProperties>
</file>