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5" r:id="rId8"/>
    <p:sldId id="262" r:id="rId9"/>
    <p:sldId id="263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631C-A768-4F86-9724-CFFDB8ED7388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D64400E-D012-4522-9884-BCDE087FF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631C-A768-4F86-9724-CFFDB8ED7388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4400E-D012-4522-9884-BCDE087FF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631C-A768-4F86-9724-CFFDB8ED7388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4400E-D012-4522-9884-BCDE087FF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631C-A768-4F86-9724-CFFDB8ED7388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D64400E-D012-4522-9884-BCDE087FF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631C-A768-4F86-9724-CFFDB8ED7388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4400E-D012-4522-9884-BCDE087FF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631C-A768-4F86-9724-CFFDB8ED7388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4400E-D012-4522-9884-BCDE087FF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631C-A768-4F86-9724-CFFDB8ED7388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D64400E-D012-4522-9884-BCDE087FF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631C-A768-4F86-9724-CFFDB8ED7388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4400E-D012-4522-9884-BCDE087FF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631C-A768-4F86-9724-CFFDB8ED7388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4400E-D012-4522-9884-BCDE087FF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631C-A768-4F86-9724-CFFDB8ED7388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4400E-D012-4522-9884-BCDE087FF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631C-A768-4F86-9724-CFFDB8ED7388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4400E-D012-4522-9884-BCDE087FF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EC2631C-A768-4F86-9724-CFFDB8ED7388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D64400E-D012-4522-9884-BCDE087FF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ll dir="r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audio" Target="file:///D:\Desktop\&#1053;&#1086;&#1074;&#1072;&#1103;%20&#1087;&#1072;&#1087;&#1082;&#1072;\&#1079;&#1072;&#1082;&#1083;&#1102;&#1095;.%20&#1089;&#1083;&#1086;&#1074;&#1072;.mp3" TargetMode="External"/><Relationship Id="rId7" Type="http://schemas.openxmlformats.org/officeDocument/2006/relationships/image" Target="../media/image28.png"/><Relationship Id="rId2" Type="http://schemas.openxmlformats.org/officeDocument/2006/relationships/audio" Target="file:///C:\Documents%20and%20Settings\Admin\&#1052;&#1086;&#1080;%20&#1076;&#1086;&#1082;&#1091;&#1084;&#1077;&#1085;&#1090;&#1099;\super_liricheskaya_melodiya_-_dlya_mamy_i_dlya_papy_(iPlayer.fm).mp3" TargetMode="External"/><Relationship Id="rId1" Type="http://schemas.openxmlformats.org/officeDocument/2006/relationships/audio" Target="file:///C:\Documents%20and%20Settings\Admin\&#1052;&#1086;&#1080;%20&#1076;&#1086;&#1082;&#1091;&#1084;&#1077;&#1085;&#1090;&#1099;\75e3600ddf18%20(1).mp3" TargetMode="Externa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esktop\&#1053;&#1086;&#1074;&#1072;&#1103;%20&#1087;&#1072;&#1087;&#1082;&#1072;\&#1087;&#1077;&#1089;&#1077;&#1085;&#1082;&#1072;-&#1079;&#1072;&#1084;.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esktop\&#1053;&#1086;&#1074;&#1072;&#1103;%20&#1087;&#1072;&#1087;&#1082;&#1072;\&#1095;&#1072;&#1089;&#1090;&#1091;&#1096;&#1082;&#1080;.mp3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20.png"/><Relationship Id="rId3" Type="http://schemas.openxmlformats.org/officeDocument/2006/relationships/audio" Target="file:///C:\Documents%20and%20Settings\Admin\&#1052;&#1086;&#1080;%20&#1076;&#1086;&#1082;&#1091;&#1084;&#1077;&#1085;&#1090;&#1099;\Muzyka_dlya_konkursov_-_dlya_bukv_(xMusic.me).mp3" TargetMode="External"/><Relationship Id="rId7" Type="http://schemas.openxmlformats.org/officeDocument/2006/relationships/audio" Target="file:///D:\Desktop\&#1053;&#1086;&#1074;&#1072;&#1103;%20&#1087;&#1072;&#1087;&#1082;&#1072;\&#1074;&#1099;&#1093;&#1086;&#1076;%20&#1084;&#1072;&#1075;&#1072;.mp3" TargetMode="External"/><Relationship Id="rId12" Type="http://schemas.openxmlformats.org/officeDocument/2006/relationships/image" Target="../media/image19.png"/><Relationship Id="rId2" Type="http://schemas.openxmlformats.org/officeDocument/2006/relationships/audio" Target="file:///C:\Documents%20and%20Settings\Admin\&#1052;&#1086;&#1080;%20&#1076;&#1086;&#1082;&#1091;&#1084;&#1077;&#1085;&#1090;&#1099;\Muzyka_dlya_konkursov_-_Iz_k_f_Usatyj_nyan_(xMusic.me).mp3" TargetMode="External"/><Relationship Id="rId1" Type="http://schemas.openxmlformats.org/officeDocument/2006/relationships/tags" Target="../tags/tag1.xml"/><Relationship Id="rId6" Type="http://schemas.openxmlformats.org/officeDocument/2006/relationships/audio" Target="file:///D:\Desktop\&#1053;&#1086;&#1074;&#1072;&#1103;%20&#1087;&#1072;&#1087;&#1082;&#1072;\&#1087;&#1086;&#1103;&#1074;&#1083;&#1077;&#1085;&#1080;&#1077;%20&#1084;&#1072;&#1075;&#1072;.mp3" TargetMode="External"/><Relationship Id="rId11" Type="http://schemas.openxmlformats.org/officeDocument/2006/relationships/image" Target="../media/image7.png"/><Relationship Id="rId5" Type="http://schemas.openxmlformats.org/officeDocument/2006/relationships/audio" Target="file:///C:\Documents%20and%20Settings\Admin\&#1052;&#1086;&#1080;%20&#1076;&#1086;&#1082;&#1091;&#1084;&#1077;&#1085;&#1090;&#1099;\3d8e91e7fda9.mp3" TargetMode="External"/><Relationship Id="rId10" Type="http://schemas.openxmlformats.org/officeDocument/2006/relationships/image" Target="../media/image17.png"/><Relationship Id="rId4" Type="http://schemas.openxmlformats.org/officeDocument/2006/relationships/audio" Target="file:///C:\Documents%20and%20Settings\Admin\&#1052;&#1086;&#1080;%20&#1076;&#1086;&#1082;&#1091;&#1084;&#1077;&#1085;&#1090;&#1099;\2faf348ae65e.mp3" TargetMode="External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audio" Target="file:///D:\Desktop\&#1053;&#1086;&#1074;&#1072;&#1103;%20&#1087;&#1072;&#1087;&#1082;&#1072;\&#1076;&#1072;&#1088;&#1080;&#1084;%20&#1087;&#1086;&#1076;&#1072;&#1088;&#1082;&#1080;.mp3" TargetMode="External"/><Relationship Id="rId7" Type="http://schemas.openxmlformats.org/officeDocument/2006/relationships/image" Target="../media/image20.png"/><Relationship Id="rId2" Type="http://schemas.openxmlformats.org/officeDocument/2006/relationships/audio" Target="file:///C:\Documents%20and%20Settings\Admin\&#1052;&#1086;&#1080;%20&#1076;&#1086;&#1082;&#1091;&#1084;&#1077;&#1085;&#1090;&#1099;\Muzyka_dlya_konkursov_-_(xMusic.me).mp3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17.png"/><Relationship Id="rId5" Type="http://schemas.openxmlformats.org/officeDocument/2006/relationships/image" Target="../media/image21.jpeg"/><Relationship Id="rId10" Type="http://schemas.openxmlformats.org/officeDocument/2006/relationships/image" Target="../media/image24.jpe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KusochekLetnegoNastroen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764704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Сегодня праздник 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наших 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мам!!!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733256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 нам приятно это!!!</a:t>
            </a:r>
            <a:endParaRPr lang="ru-RU" sz="3600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:\Users\FlatPro\Pictures\1 нов год\post-28655-11935737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90488"/>
            <a:ext cx="9144000" cy="7038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75e3600ddf18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super_liricheskaya_melodiya_-_dlya_mamy_i_dlya_papy_(iPlay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заключ. слова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заключ. слова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5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6065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6065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5908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C:\Users\FlatPro\Pictures\1 нов год\post-47503-11931649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472113" y="765175"/>
            <a:ext cx="3671887" cy="234791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чтоб были потеряны дети!</a:t>
            </a:r>
            <a:endParaRPr lang="ru-RU" sz="2800" dirty="0">
              <a:solidFill>
                <a:schemeClr val="accent1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8" name="Picture 4" descr="https://img04.rl0.ru/fcb1152b7259d6d34aa5d5603176b5b1/c704x528/fmplaynew.ru/img.php?aHR0cDovL2NzNjA2MjI0LnZrLm1lL3Y2MDYyMjQ3NTgvNDEzYS9YeVQtNW5nR3d5WS5qcGc=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16463" cy="3536950"/>
          </a:xfrm>
          <a:prstGeom prst="rect">
            <a:avLst/>
          </a:prstGeom>
          <a:noFill/>
        </p:spPr>
      </p:pic>
      <p:pic>
        <p:nvPicPr>
          <p:cNvPr id="1026" name="Picture 2" descr="https://img08.rl0.ru/4132444bca80f70cbb326e28fea15d21/c470x354/romnovikov.narod.ru/sound/images/sound/mult/mummy_for_mammoth/mummy_for_mammot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7250" y="3486149"/>
            <a:ext cx="4476750" cy="337185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3933056"/>
            <a:ext cx="457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Ведь так не бывает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 на свете, 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8" name="песенка-зам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355976" y="3212976"/>
            <a:ext cx="304800" cy="304800"/>
          </a:xfrm>
          <a:prstGeom prst="rect">
            <a:avLst/>
          </a:prstGeom>
        </p:spPr>
      </p:pic>
      <p:pic>
        <p:nvPicPr>
          <p:cNvPr id="7" name="песенка-зам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8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547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g09.rl0.ru/44df59e148b30806e33e8d5d06c3905f/c500x700/www2.stihi.ru/pics/2009/07/29/7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862" y="0"/>
            <a:ext cx="2706457" cy="3789040"/>
          </a:xfrm>
          <a:prstGeom prst="rect">
            <a:avLst/>
          </a:prstGeom>
          <a:noFill/>
        </p:spPr>
      </p:pic>
      <p:pic>
        <p:nvPicPr>
          <p:cNvPr id="16388" name="Picture 4" descr="https://img09.rl0.ru/fe41ada0224d2a58c10134403485e151/c490x589/cs621726.vk.me/v621726777/2d3a4/hePHypnwhC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439627"/>
            <a:ext cx="2843807" cy="3418372"/>
          </a:xfrm>
          <a:prstGeom prst="rect">
            <a:avLst/>
          </a:prstGeom>
          <a:noFill/>
        </p:spPr>
      </p:pic>
      <p:pic>
        <p:nvPicPr>
          <p:cNvPr id="16390" name="Picture 6" descr="https://img02.rl0.ru/57f9a23c80812ad3d50678585a2807a1/c720x896/www.funlib.ru/cimg/2014/102010/53168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0"/>
            <a:ext cx="2951042" cy="3672408"/>
          </a:xfrm>
          <a:prstGeom prst="rect">
            <a:avLst/>
          </a:prstGeom>
          <a:noFill/>
        </p:spPr>
      </p:pic>
      <p:pic>
        <p:nvPicPr>
          <p:cNvPr id="16392" name="Picture 8" descr="https://img07.rl0.ru/484ec73e72fe00be9f518a3cd33e9456/c500x700/www.stihi.ru/pics/2009/07/29/76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0"/>
            <a:ext cx="2448272" cy="3427581"/>
          </a:xfrm>
          <a:prstGeom prst="rect">
            <a:avLst/>
          </a:prstGeom>
          <a:noFill/>
        </p:spPr>
      </p:pic>
      <p:pic>
        <p:nvPicPr>
          <p:cNvPr id="16394" name="Picture 10" descr="https://img01.rl0.ru/73761847eccd96f530210b045c090922/c1200x900/talantbar.ru/images/board/original/0001-001-Znakomim-detej-s-professijam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3717032"/>
            <a:ext cx="4320480" cy="30603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g08.rl0.ru/3a3556aa4198ebe8ba70e33a7e014557/c640x480/fs1.ppt4web.ru/images/2637/97214/640/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2008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4/07/11/92047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60" y="0"/>
            <a:ext cx="9081285" cy="6858000"/>
          </a:xfrm>
          <a:prstGeom prst="rect">
            <a:avLst/>
          </a:prstGeom>
          <a:noFill/>
        </p:spPr>
      </p:pic>
      <p:pic>
        <p:nvPicPr>
          <p:cNvPr id="5" name="частуш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частуш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частуш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72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7723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7723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artscroll.ru/Images/2008/s/Schetinkina%20Julia/00002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Muzyka_dlya_konkursov_-_Iz_k_f_Usatyj_nyan_(xMusic.me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Muzyka_dlya_konkursov_-_dlya_bukv_(xMusic.me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2faf348ae65e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3d8e91e7fda9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3d8e91e7fda9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появление мага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появление мага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выход мага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778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7277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1556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277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7277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2290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404664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При солнышке - тепло,</a:t>
            </a:r>
          </a:p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при матери -добро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18434" name="Picture 2" descr="https://img02.rl0.ru/7b2da101aa24ef3c392d452076ec3c79/c611x590/tetatet-club.ru/p/1_1_14485478712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139951" cy="3997662"/>
          </a:xfrm>
          <a:prstGeom prst="rect">
            <a:avLst/>
          </a:prstGeom>
          <a:noFill/>
        </p:spPr>
      </p:pic>
      <p:pic>
        <p:nvPicPr>
          <p:cNvPr id="4" name="Muzyka_dlya_konkursov_-_(xMusic.me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3" name="дарим подарки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4" name="дарим подарки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дарим подарки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Picture 2" descr="D:\Desktop\0sIbZyfF32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355976" y="3716864"/>
            <a:ext cx="4788024" cy="314113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4043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4043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4069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i="1" dirty="0" smtClean="0">
                <a:solidFill>
                  <a:srgbClr val="A50021"/>
                </a:solidFill>
                <a:latin typeface="Calibri" pitchFamily="34" charset="0"/>
              </a:rPr>
              <a:t>Много обязанностей у наших мам.</a:t>
            </a:r>
          </a:p>
          <a:p>
            <a:r>
              <a:rPr lang="ru-RU" sz="3600" b="1" i="1" dirty="0" smtClean="0">
                <a:solidFill>
                  <a:srgbClr val="A50021"/>
                </a:solidFill>
                <a:latin typeface="Calibri" pitchFamily="34" charset="0"/>
              </a:rPr>
              <a:t> Но, наверное, </a:t>
            </a:r>
          </a:p>
          <a:p>
            <a:r>
              <a:rPr lang="ru-RU" sz="3600" b="1" i="1" dirty="0" smtClean="0">
                <a:solidFill>
                  <a:srgbClr val="A50021"/>
                </a:solidFill>
                <a:latin typeface="Calibri" pitchFamily="34" charset="0"/>
              </a:rPr>
              <a:t>самая главная –</a:t>
            </a:r>
          </a:p>
          <a:p>
            <a:r>
              <a:rPr lang="ru-RU" sz="3600" b="1" i="1" dirty="0" smtClean="0">
                <a:solidFill>
                  <a:srgbClr val="A50021"/>
                </a:solidFill>
                <a:latin typeface="Calibri" pitchFamily="34" charset="0"/>
              </a:rPr>
              <a:t> быть «Добрым солнышком» </a:t>
            </a:r>
          </a:p>
          <a:p>
            <a:r>
              <a:rPr lang="ru-RU" sz="3600" b="1" i="1" dirty="0" smtClean="0">
                <a:solidFill>
                  <a:srgbClr val="A50021"/>
                </a:solidFill>
                <a:latin typeface="Calibri" pitchFamily="34" charset="0"/>
              </a:rPr>
              <a:t>семьи, нести </a:t>
            </a:r>
          </a:p>
          <a:p>
            <a:r>
              <a:rPr lang="ru-RU" sz="3600" b="1" i="1" dirty="0" smtClean="0">
                <a:solidFill>
                  <a:srgbClr val="A50021"/>
                </a:solidFill>
                <a:latin typeface="Calibri" pitchFamily="34" charset="0"/>
              </a:rPr>
              <a:t>свет и тепло </a:t>
            </a:r>
          </a:p>
          <a:p>
            <a:r>
              <a:rPr lang="ru-RU" sz="3600" b="1" i="1" dirty="0" smtClean="0">
                <a:solidFill>
                  <a:srgbClr val="A50021"/>
                </a:solidFill>
                <a:latin typeface="Calibri" pitchFamily="34" charset="0"/>
              </a:rPr>
              <a:t>детям, стать </a:t>
            </a:r>
          </a:p>
          <a:p>
            <a:r>
              <a:rPr lang="ru-RU" sz="3600" b="1" i="1" dirty="0" smtClean="0">
                <a:solidFill>
                  <a:srgbClr val="A50021"/>
                </a:solidFill>
                <a:latin typeface="Calibri" pitchFamily="34" charset="0"/>
              </a:rPr>
              <a:t>их задушевным другом.</a:t>
            </a:r>
            <a:endParaRPr lang="ru-RU" sz="3600" dirty="0"/>
          </a:p>
        </p:txBody>
      </p:sp>
      <p:pic>
        <p:nvPicPr>
          <p:cNvPr id="19458" name="Picture 2" descr="https://img06.rl0.ru/19b418ed896b02a5726bdaa7f3a95c08/c944x880/school98kemer.ucoz.ru/Liv2015-2016/vneyr/mama_i_de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48680"/>
            <a:ext cx="4968552" cy="60999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9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342</TotalTime>
  <Words>66</Words>
  <Application>Microsoft Office PowerPoint</Application>
  <PresentationFormat>Экран (4:3)</PresentationFormat>
  <Paragraphs>17</Paragraphs>
  <Slides>10</Slides>
  <Notes>0</Notes>
  <HiddenSlides>0</HiddenSlides>
  <MMClips>21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чтоб были потеряны дети!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teacher</dc:creator>
  <cp:lastModifiedBy>teacher</cp:lastModifiedBy>
  <cp:revision>21</cp:revision>
  <dcterms:created xsi:type="dcterms:W3CDTF">2016-11-09T12:36:11Z</dcterms:created>
  <dcterms:modified xsi:type="dcterms:W3CDTF">2016-11-23T12:01:30Z</dcterms:modified>
</cp:coreProperties>
</file>