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3" r:id="rId2"/>
    <p:sldId id="258" r:id="rId3"/>
    <p:sldId id="259" r:id="rId4"/>
    <p:sldId id="270" r:id="rId5"/>
    <p:sldId id="269" r:id="rId6"/>
    <p:sldId id="268" r:id="rId7"/>
    <p:sldId id="278" r:id="rId8"/>
    <p:sldId id="267" r:id="rId9"/>
    <p:sldId id="257" r:id="rId10"/>
    <p:sldId id="264" r:id="rId11"/>
    <p:sldId id="271" r:id="rId12"/>
    <p:sldId id="272" r:id="rId13"/>
    <p:sldId id="274" r:id="rId14"/>
    <p:sldId id="266" r:id="rId15"/>
    <p:sldId id="273" r:id="rId16"/>
    <p:sldId id="265" r:id="rId17"/>
    <p:sldId id="275" r:id="rId18"/>
    <p:sldId id="280" r:id="rId19"/>
    <p:sldId id="277" r:id="rId20"/>
    <p:sldId id="261" r:id="rId21"/>
    <p:sldId id="256"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88" autoAdjust="0"/>
    <p:restoredTop sz="94624" autoAdjust="0"/>
  </p:normalViewPr>
  <p:slideViewPr>
    <p:cSldViewPr>
      <p:cViewPr>
        <p:scale>
          <a:sx n="53" d="100"/>
          <a:sy n="53" d="100"/>
        </p:scale>
        <p:origin x="-1866" y="-43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25.11.2016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25.11.2016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25.11.2016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25.11.2016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25.11.2016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25.11.2016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25.11.2016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25.11.2016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25.11.2016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25.11.2016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25.11.2016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25.11.2016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jpeg"/></Relationships>
</file>

<file path=ppt/slides/_rels/slide2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http://karapysik.ru/wp-content/uploads/2015/01/20121228134709.jpg"/>
          <p:cNvPicPr>
            <a:picLocks noChangeAspect="1" noChangeArrowheads="1"/>
          </p:cNvPicPr>
          <p:nvPr/>
        </p:nvPicPr>
        <p:blipFill>
          <a:blip r:embed="rId2"/>
          <a:srcRect/>
          <a:stretch>
            <a:fillRect/>
          </a:stretch>
        </p:blipFill>
        <p:spPr bwMode="auto">
          <a:xfrm>
            <a:off x="-55208" y="0"/>
            <a:ext cx="8913488" cy="6858000"/>
          </a:xfrm>
          <a:prstGeom prst="rect">
            <a:avLst/>
          </a:prstGeom>
          <a:noFill/>
        </p:spPr>
      </p:pic>
      <p:sp>
        <p:nvSpPr>
          <p:cNvPr id="5" name="Прямоугольник 4"/>
          <p:cNvSpPr/>
          <p:nvPr/>
        </p:nvSpPr>
        <p:spPr>
          <a:xfrm>
            <a:off x="0" y="0"/>
            <a:ext cx="7643834" cy="64291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800" b="1" dirty="0" smtClean="0">
                <a:solidFill>
                  <a:srgbClr val="002060"/>
                </a:solidFill>
                <a:cs typeface="Aharoni" pitchFamily="2" charset="-79"/>
              </a:rPr>
              <a:t>Игрушки – </a:t>
            </a:r>
            <a:r>
              <a:rPr lang="ru-RU" sz="5400" b="1" dirty="0" smtClean="0">
                <a:solidFill>
                  <a:srgbClr val="FF0000"/>
                </a:solidFill>
                <a:cs typeface="Aharoni" pitchFamily="2" charset="-79"/>
              </a:rPr>
              <a:t>опасность</a:t>
            </a:r>
            <a:endParaRPr lang="ru-RU" sz="5400" b="1" dirty="0">
              <a:solidFill>
                <a:srgbClr val="FF0000"/>
              </a:solidFill>
              <a:cs typeface="Aharoni" pitchFamily="2" charset="-79"/>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print"/>
          <a:srcRect/>
          <a:stretch>
            <a:fillRect/>
          </a:stretch>
        </p:blipFill>
        <p:spPr bwMode="auto">
          <a:xfrm>
            <a:off x="1214438" y="-71462"/>
            <a:ext cx="6929462" cy="6929462"/>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azbyka.ru/deti/wp-content/uploads/2016/08/Living-Dead-Dolls.jpg"/>
          <p:cNvPicPr>
            <a:picLocks noChangeAspect="1" noChangeArrowheads="1"/>
          </p:cNvPicPr>
          <p:nvPr/>
        </p:nvPicPr>
        <p:blipFill>
          <a:blip r:embed="rId2"/>
          <a:srcRect/>
          <a:stretch>
            <a:fillRect/>
          </a:stretch>
        </p:blipFill>
        <p:spPr bwMode="auto">
          <a:xfrm>
            <a:off x="0" y="785794"/>
            <a:ext cx="9144000" cy="5286388"/>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Grp="1" noChangeAspect="1" noChangeArrowheads="1"/>
          </p:cNvPicPr>
          <p:nvPr>
            <p:ph idx="1"/>
          </p:nvPr>
        </p:nvPicPr>
        <p:blipFill>
          <a:blip r:embed="rId2"/>
          <a:srcRect/>
          <a:stretch>
            <a:fillRect/>
          </a:stretch>
        </p:blipFill>
        <p:spPr bwMode="auto">
          <a:xfrm>
            <a:off x="71439" y="0"/>
            <a:ext cx="9072561" cy="6643710"/>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3"/>
          <p:cNvPicPr>
            <a:picLocks noGrp="1" noChangeAspect="1" noChangeArrowheads="1"/>
          </p:cNvPicPr>
          <p:nvPr>
            <p:ph idx="1"/>
          </p:nvPr>
        </p:nvPicPr>
        <p:blipFill>
          <a:blip r:embed="rId2"/>
          <a:srcRect/>
          <a:stretch>
            <a:fillRect/>
          </a:stretch>
        </p:blipFill>
        <p:spPr bwMode="auto">
          <a:xfrm>
            <a:off x="0" y="-1"/>
            <a:ext cx="9144000" cy="6863787"/>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0" y="0"/>
            <a:ext cx="4999041" cy="3749281"/>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4000464" y="3000348"/>
            <a:ext cx="5143536" cy="3857652"/>
          </a:xfrm>
          <a:prstGeom prst="rect">
            <a:avLst/>
          </a:prstGeom>
          <a:noFill/>
          <a:ln w="9525">
            <a:noFill/>
            <a:miter lim="800000"/>
            <a:headEnd/>
            <a:tailEnd/>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C:\Users\Admin\Downloads\13014756002911dolll11.jpeg"/>
          <p:cNvPicPr>
            <a:picLocks noGrp="1" noChangeAspect="1" noChangeArrowheads="1"/>
          </p:cNvPicPr>
          <p:nvPr>
            <p:ph idx="1"/>
          </p:nvPr>
        </p:nvPicPr>
        <p:blipFill>
          <a:blip r:embed="rId2"/>
          <a:srcRect/>
          <a:stretch>
            <a:fillRect/>
          </a:stretch>
        </p:blipFill>
        <p:spPr bwMode="auto">
          <a:xfrm>
            <a:off x="1478180" y="-9328"/>
            <a:ext cx="7094348" cy="6867328"/>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6" name="Picture 8" descr="http://www.v3toys.ru/kiwi-public-data/Kiwi_Img/27530-2.jpg"/>
          <p:cNvPicPr>
            <a:picLocks noChangeAspect="1" noChangeArrowheads="1"/>
          </p:cNvPicPr>
          <p:nvPr/>
        </p:nvPicPr>
        <p:blipFill>
          <a:blip r:embed="rId2"/>
          <a:srcRect/>
          <a:stretch>
            <a:fillRect/>
          </a:stretch>
        </p:blipFill>
        <p:spPr bwMode="auto">
          <a:xfrm>
            <a:off x="1142976" y="0"/>
            <a:ext cx="6572296" cy="685800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2" descr="https://otvet.imgsmail.ru/download/ff06304c5244109cef0f4f40757b28f8_i-4.jpg"/>
          <p:cNvPicPr>
            <a:picLocks noGrp="1" noChangeAspect="1" noChangeArrowheads="1"/>
          </p:cNvPicPr>
          <p:nvPr>
            <p:ph idx="1"/>
          </p:nvPr>
        </p:nvPicPr>
        <p:blipFill>
          <a:blip r:embed="rId2"/>
          <a:srcRect/>
          <a:stretch>
            <a:fillRect/>
          </a:stretch>
        </p:blipFill>
        <p:spPr bwMode="auto">
          <a:xfrm>
            <a:off x="0" y="285728"/>
            <a:ext cx="9144000" cy="6143668"/>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9698" name="Picture 2"/>
          <p:cNvPicPr>
            <a:picLocks noGrp="1" noChangeAspect="1" noChangeArrowheads="1"/>
          </p:cNvPicPr>
          <p:nvPr>
            <p:ph idx="1"/>
          </p:nvPr>
        </p:nvPicPr>
        <p:blipFill>
          <a:blip r:embed="rId2"/>
          <a:srcRect/>
          <a:stretch>
            <a:fillRect/>
          </a:stretch>
        </p:blipFill>
        <p:spPr bwMode="auto">
          <a:xfrm>
            <a:off x="500034" y="0"/>
            <a:ext cx="8358246" cy="6858000"/>
          </a:xfrm>
          <a:prstGeom prst="rect">
            <a:avLst/>
          </a:prstGeom>
          <a:noFill/>
          <a:ln w="9525">
            <a:noFill/>
            <a:miter lim="800000"/>
            <a:headEnd/>
            <a:tailEnd/>
          </a:ln>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3"/>
          <p:cNvPicPr>
            <a:picLocks noGrp="1" noChangeAspect="1" noChangeArrowheads="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srcRect/>
          <a:stretch>
            <a:fillRect/>
          </a:stretch>
        </p:blipFill>
        <p:spPr bwMode="auto">
          <a:xfrm>
            <a:off x="214282" y="642918"/>
            <a:ext cx="4326965" cy="4572032"/>
          </a:xfrm>
          <a:prstGeom prst="rect">
            <a:avLst/>
          </a:prstGeom>
          <a:noFill/>
          <a:ln w="9525">
            <a:noFill/>
            <a:miter lim="800000"/>
            <a:headEnd/>
            <a:tailEnd/>
          </a:ln>
          <a:effectLst/>
        </p:spPr>
      </p:pic>
      <p:sp>
        <p:nvSpPr>
          <p:cNvPr id="4" name="Прямоугольник 3"/>
          <p:cNvSpPr/>
          <p:nvPr/>
        </p:nvSpPr>
        <p:spPr>
          <a:xfrm>
            <a:off x="4643406" y="642918"/>
            <a:ext cx="4214874" cy="5355312"/>
          </a:xfrm>
          <a:prstGeom prst="rect">
            <a:avLst/>
          </a:prstGeom>
        </p:spPr>
        <p:txBody>
          <a:bodyPr wrap="square">
            <a:spAutoFit/>
          </a:bodyPr>
          <a:lstStyle/>
          <a:p>
            <a:pPr algn="ctr"/>
            <a:r>
              <a:rPr lang="ru-RU" sz="3600" b="1" dirty="0" smtClean="0"/>
              <a:t>Татьяна Львовна Шишова</a:t>
            </a:r>
          </a:p>
          <a:p>
            <a:r>
              <a:rPr lang="ru-RU" sz="3600" dirty="0" smtClean="0"/>
              <a:t> </a:t>
            </a:r>
            <a:r>
              <a:rPr lang="ru-RU" dirty="0" smtClean="0"/>
              <a:t>является</a:t>
            </a:r>
            <a:r>
              <a:rPr lang="ru-RU" sz="3600" dirty="0" smtClean="0"/>
              <a:t> </a:t>
            </a:r>
            <a:r>
              <a:rPr lang="ru-RU" dirty="0" smtClean="0"/>
              <a:t>педагогом, общественным деятелем, членом Союза писателей России, драматургом, публицистом, переводчиком художественной прозы, детским писателем, общественным деятелем, членом правления Российского детского фонда, членом Центрального совета движения «Народный собор», членом Центрального совета Ассоциации родительских комитетов и сообществ, а также ряда других родительских объединений и православных организаций.</a:t>
            </a:r>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9" name="Picture 5" descr="http://topbricks.ru/sites/default/files/imagecache/product_full/pic/7207-1.jpg"/>
          <p:cNvPicPr>
            <a:picLocks noChangeAspect="1" noChangeArrowheads="1"/>
          </p:cNvPicPr>
          <p:nvPr/>
        </p:nvPicPr>
        <p:blipFill>
          <a:blip r:embed="rId2"/>
          <a:srcRect/>
          <a:stretch>
            <a:fillRect/>
          </a:stretch>
        </p:blipFill>
        <p:spPr bwMode="auto">
          <a:xfrm>
            <a:off x="0" y="0"/>
            <a:ext cx="4518711" cy="2822557"/>
          </a:xfrm>
          <a:prstGeom prst="rect">
            <a:avLst/>
          </a:prstGeom>
          <a:noFill/>
        </p:spPr>
      </p:pic>
      <p:pic>
        <p:nvPicPr>
          <p:cNvPr id="5" name="Picture 2"/>
          <p:cNvPicPr>
            <a:picLocks noGrp="1" noChangeAspect="1" noChangeArrowheads="1"/>
          </p:cNvPicPr>
          <p:nvPr>
            <p:ph idx="1"/>
          </p:nvPr>
        </p:nvPicPr>
        <p:blipFill>
          <a:blip r:embed="rId3"/>
          <a:srcRect/>
          <a:stretch>
            <a:fillRect/>
          </a:stretch>
        </p:blipFill>
        <p:spPr bwMode="auto">
          <a:xfrm>
            <a:off x="357158" y="3286124"/>
            <a:ext cx="4429124" cy="3293451"/>
          </a:xfrm>
          <a:prstGeom prst="rect">
            <a:avLst/>
          </a:prstGeom>
          <a:noFill/>
          <a:ln w="9525">
            <a:noFill/>
            <a:miter lim="800000"/>
            <a:headEnd/>
            <a:tailEnd/>
          </a:ln>
          <a:effectLst/>
        </p:spPr>
      </p:pic>
      <p:pic>
        <p:nvPicPr>
          <p:cNvPr id="7" name="Picture 2" descr="C:\Users\Admin\Downloads\4d11f48.jpg"/>
          <p:cNvPicPr>
            <a:picLocks noChangeAspect="1" noChangeArrowheads="1"/>
          </p:cNvPicPr>
          <p:nvPr/>
        </p:nvPicPr>
        <p:blipFill>
          <a:blip r:embed="rId4" cstate="print"/>
          <a:srcRect/>
          <a:stretch>
            <a:fillRect/>
          </a:stretch>
        </p:blipFill>
        <p:spPr bwMode="auto">
          <a:xfrm>
            <a:off x="5429256" y="3500438"/>
            <a:ext cx="2857520" cy="2857520"/>
          </a:xfrm>
          <a:prstGeom prst="rect">
            <a:avLst/>
          </a:prstGeom>
          <a:noFill/>
        </p:spPr>
      </p:pic>
      <p:pic>
        <p:nvPicPr>
          <p:cNvPr id="8" name="Picture 2" descr="http://indigo-toys.com.ua/published/publicdata/ANDREYNEW/attachments/SC/products_pictures/41360_enl.jpg"/>
          <p:cNvPicPr>
            <a:picLocks noChangeAspect="1" noChangeArrowheads="1"/>
          </p:cNvPicPr>
          <p:nvPr/>
        </p:nvPicPr>
        <p:blipFill>
          <a:blip r:embed="rId5"/>
          <a:srcRect/>
          <a:stretch>
            <a:fillRect/>
          </a:stretch>
        </p:blipFill>
        <p:spPr bwMode="auto">
          <a:xfrm>
            <a:off x="4143372" y="714356"/>
            <a:ext cx="4531277" cy="2333608"/>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cs627630.vk.me/v627630977/15306/CREpt4i6LYs.jpg"/>
          <p:cNvPicPr>
            <a:picLocks noChangeAspect="1" noChangeArrowheads="1"/>
          </p:cNvPicPr>
          <p:nvPr/>
        </p:nvPicPr>
        <p:blipFill>
          <a:blip r:embed="rId2"/>
          <a:srcRect/>
          <a:stretch>
            <a:fillRect/>
          </a:stretch>
        </p:blipFill>
        <p:spPr bwMode="auto">
          <a:xfrm>
            <a:off x="0" y="285728"/>
            <a:ext cx="9144000" cy="6000792"/>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Grp="1" noChangeAspect="1" noChangeArrowheads="1"/>
          </p:cNvPicPr>
          <p:nvPr>
            <p:ph idx="1"/>
          </p:nvPr>
        </p:nvPicPr>
        <p:blipFill>
          <a:blip r:embed="rId2"/>
          <a:srcRect/>
          <a:stretch>
            <a:fillRect/>
          </a:stretch>
        </p:blipFill>
        <p:spPr bwMode="auto">
          <a:xfrm>
            <a:off x="142844" y="928670"/>
            <a:ext cx="4357718" cy="4643470"/>
          </a:xfrm>
          <a:prstGeom prst="rect">
            <a:avLst/>
          </a:prstGeom>
          <a:noFill/>
          <a:ln w="9525">
            <a:noFill/>
            <a:miter lim="800000"/>
            <a:headEnd/>
            <a:tailEnd/>
          </a:ln>
          <a:effectLst/>
        </p:spPr>
      </p:pic>
      <p:sp>
        <p:nvSpPr>
          <p:cNvPr id="6" name="Прямоугольник 5"/>
          <p:cNvSpPr/>
          <p:nvPr/>
        </p:nvSpPr>
        <p:spPr>
          <a:xfrm>
            <a:off x="4572000" y="500042"/>
            <a:ext cx="4357718" cy="4801314"/>
          </a:xfrm>
          <a:prstGeom prst="rect">
            <a:avLst/>
          </a:prstGeom>
        </p:spPr>
        <p:txBody>
          <a:bodyPr wrap="square">
            <a:spAutoFit/>
          </a:bodyPr>
          <a:lstStyle/>
          <a:p>
            <a:pPr algn="ctr"/>
            <a:r>
              <a:rPr lang="ru-RU" sz="3600" b="1" dirty="0" smtClean="0"/>
              <a:t>Ирина Яковлевна Медведева</a:t>
            </a:r>
          </a:p>
          <a:p>
            <a:endParaRPr lang="ru-RU" dirty="0" smtClean="0"/>
          </a:p>
          <a:p>
            <a:pPr algn="ctr"/>
            <a:r>
              <a:rPr lang="ru-RU" dirty="0" smtClean="0"/>
              <a:t>Директор Института демографической безопасности, писатель, публицист, драматург, детский психолог, член Союза писателей России, общественный деятель, член правления Российского детского фонда, член Центрального совета движения «Народный собор», член Центрального совета Всероссийского родительского движения «Родительское собрание», а также ряда других родительских объединений и православных организаций.</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srcRect/>
          <a:stretch>
            <a:fillRect/>
          </a:stretch>
        </p:blipFill>
        <p:spPr bwMode="auto">
          <a:xfrm>
            <a:off x="356485" y="534546"/>
            <a:ext cx="8287481" cy="5537660"/>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6"/>
          <p:cNvPicPr>
            <a:picLocks noChangeAspect="1" noChangeArrowheads="1"/>
          </p:cNvPicPr>
          <p:nvPr/>
        </p:nvPicPr>
        <p:blipFill>
          <a:blip r:embed="rId2"/>
          <a:srcRect/>
          <a:stretch>
            <a:fillRect/>
          </a:stretch>
        </p:blipFill>
        <p:spPr bwMode="auto">
          <a:xfrm>
            <a:off x="1785918" y="714356"/>
            <a:ext cx="6286544" cy="5862202"/>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i033.radikal.ru/0908/84/fe580e5f8eb0.jpg"/>
          <p:cNvPicPr>
            <a:picLocks noGrp="1" noChangeAspect="1" noChangeArrowheads="1"/>
          </p:cNvPicPr>
          <p:nvPr>
            <p:ph idx="1"/>
          </p:nvPr>
        </p:nvPicPr>
        <p:blipFill>
          <a:blip r:embed="rId2"/>
          <a:srcRect/>
          <a:stretch>
            <a:fillRect/>
          </a:stretch>
        </p:blipFill>
        <p:spPr bwMode="auto">
          <a:xfrm>
            <a:off x="1785918" y="0"/>
            <a:ext cx="5034686" cy="68580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4"/>
          <p:cNvPicPr>
            <a:picLocks noGrp="1" noChangeAspect="1" noChangeArrowheads="1"/>
          </p:cNvPicPr>
          <p:nvPr>
            <p:ph idx="1"/>
          </p:nvPr>
        </p:nvPicPr>
        <p:blipFill>
          <a:blip r:embed="rId2"/>
          <a:srcRect/>
          <a:stretch>
            <a:fillRect/>
          </a:stretch>
        </p:blipFill>
        <p:spPr bwMode="auto">
          <a:xfrm>
            <a:off x="36536" y="0"/>
            <a:ext cx="9107463" cy="6858000"/>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1" descr="C:\Users\Admin\Desktop\конференция\34b376c8a2c052ced14ec34dc4864785.jpg"/>
          <p:cNvPicPr>
            <a:picLocks noChangeAspect="1" noChangeArrowheads="1"/>
          </p:cNvPicPr>
          <p:nvPr/>
        </p:nvPicPr>
        <p:blipFill>
          <a:blip r:embed="rId2"/>
          <a:srcRect/>
          <a:stretch>
            <a:fillRect/>
          </a:stretch>
        </p:blipFill>
        <p:spPr bwMode="auto">
          <a:xfrm>
            <a:off x="2071670" y="0"/>
            <a:ext cx="5170913" cy="6572272"/>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214282" y="0"/>
            <a:ext cx="7500990" cy="6858000"/>
          </a:xfrm>
          <a:prstGeom prst="rect">
            <a:avLst/>
          </a:prstGeom>
          <a:noFill/>
          <a:ln w="9525">
            <a:noFill/>
            <a:miter lim="800000"/>
            <a:headEnd/>
            <a:tailEnd/>
          </a:ln>
          <a:effectLst/>
        </p:spPr>
      </p:pic>
      <p:sp>
        <p:nvSpPr>
          <p:cNvPr id="3" name="Прямоугольник 2"/>
          <p:cNvSpPr/>
          <p:nvPr/>
        </p:nvSpPr>
        <p:spPr>
          <a:xfrm>
            <a:off x="3929026" y="4929198"/>
            <a:ext cx="5214974" cy="2031325"/>
          </a:xfrm>
          <a:prstGeom prst="rect">
            <a:avLst/>
          </a:prstGeom>
        </p:spPr>
        <p:txBody>
          <a:bodyPr wrap="square">
            <a:spAutoFit/>
          </a:bodyPr>
          <a:lstStyle/>
          <a:p>
            <a:r>
              <a:rPr lang="ru-RU" i="1" dirty="0" smtClean="0"/>
              <a:t>Мы будем браться за людей с детских, с юношеских лет, главную ставку будем делать на молодежь. Станем разлагать, развращать, растлевать ее. Мы сделаем из них циников, пошляков, космополитов. </a:t>
            </a:r>
            <a:br>
              <a:rPr lang="ru-RU" i="1" dirty="0" smtClean="0"/>
            </a:br>
            <a:r>
              <a:rPr lang="ru-RU" b="1" i="1" dirty="0" smtClean="0"/>
              <a:t>Аллен Даллес, 1945 г</a:t>
            </a:r>
            <a:r>
              <a:rPr lang="ru-RU" i="1" dirty="0" smtClean="0"/>
              <a:t>»</a:t>
            </a:r>
            <a:r>
              <a:rPr lang="ru-RU" dirty="0" smtClean="0"/>
              <a:t/>
            </a:r>
            <a:br>
              <a:rPr lang="ru-RU" dirty="0" smtClean="0"/>
            </a:br>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432</TotalTime>
  <Words>161</Words>
  <PresentationFormat>Экран (4:3)</PresentationFormat>
  <Paragraphs>7</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Admin</cp:lastModifiedBy>
  <cp:revision>48</cp:revision>
  <dcterms:created xsi:type="dcterms:W3CDTF">2016-11-21T18:28:40Z</dcterms:created>
  <dcterms:modified xsi:type="dcterms:W3CDTF">2016-11-25T11:17:02Z</dcterms:modified>
</cp:coreProperties>
</file>