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9" r:id="rId5"/>
    <p:sldId id="264" r:id="rId6"/>
    <p:sldId id="265" r:id="rId7"/>
    <p:sldId id="270" r:id="rId8"/>
    <p:sldId id="259" r:id="rId9"/>
    <p:sldId id="260" r:id="rId10"/>
    <p:sldId id="261" r:id="rId11"/>
    <p:sldId id="262" r:id="rId12"/>
    <p:sldId id="263" r:id="rId13"/>
    <p:sldId id="271" r:id="rId14"/>
    <p:sldId id="272" r:id="rId15"/>
    <p:sldId id="266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571612"/>
            <a:ext cx="6400800" cy="2928958"/>
          </a:xfrm>
        </p:spPr>
        <p:txBody>
          <a:bodyPr>
            <a:normAutofit fontScale="92500" lnSpcReduction="10000"/>
          </a:bodyPr>
          <a:lstStyle/>
          <a:p>
            <a:r>
              <a:rPr lang="ru-RU" sz="5200" dirty="0" smtClean="0"/>
              <a:t>«Словечки отношений»</a:t>
            </a:r>
          </a:p>
          <a:p>
            <a:r>
              <a:rPr lang="ru-RU" sz="3500" dirty="0" smtClean="0"/>
              <a:t>              (</a:t>
            </a:r>
            <a:r>
              <a:rPr lang="ru-RU" sz="3500" dirty="0" err="1" smtClean="0"/>
              <a:t>В.А.Богородецкий</a:t>
            </a:r>
            <a:r>
              <a:rPr lang="ru-RU" sz="3500" dirty="0" smtClean="0"/>
              <a:t>)</a:t>
            </a:r>
          </a:p>
          <a:p>
            <a:endParaRPr lang="ru-RU" sz="3200" dirty="0" smtClean="0"/>
          </a:p>
          <a:p>
            <a:r>
              <a:rPr lang="ru-RU" sz="3200" dirty="0" smtClean="0"/>
              <a:t>(Обобщающий урок в 7 классе</a:t>
            </a:r>
          </a:p>
          <a:p>
            <a:r>
              <a:rPr lang="ru-RU" sz="3200" dirty="0" smtClean="0"/>
              <a:t> </a:t>
            </a:r>
            <a:r>
              <a:rPr lang="en-US" sz="3200" dirty="0" smtClean="0"/>
              <a:t>            </a:t>
            </a:r>
            <a:r>
              <a:rPr lang="ru-RU" sz="3200" dirty="0" smtClean="0"/>
              <a:t>по теме «Предлог»)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800" i="1" dirty="0" smtClean="0">
                <a:solidFill>
                  <a:srgbClr val="00B050"/>
                </a:solidFill>
              </a:rPr>
              <a:t>На </a:t>
            </a:r>
            <a:r>
              <a:rPr lang="ru-RU" sz="2800" i="1" dirty="0" smtClean="0"/>
              <a:t>– антоним предлога </a:t>
            </a:r>
            <a:r>
              <a:rPr lang="ru-RU" sz="2800" i="1" dirty="0" smtClean="0">
                <a:solidFill>
                  <a:srgbClr val="00B050"/>
                </a:solidFill>
              </a:rPr>
              <a:t>с.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642918"/>
            <a:ext cx="4292241" cy="639762"/>
          </a:xfrm>
        </p:spPr>
        <p:txBody>
          <a:bodyPr>
            <a:normAutofit fontScale="85000" lnSpcReduction="10000"/>
          </a:bodyPr>
          <a:lstStyle/>
          <a:p>
            <a:r>
              <a:rPr lang="ru-RU" sz="2800" i="1" dirty="0" smtClean="0">
                <a:solidFill>
                  <a:srgbClr val="00B050"/>
                </a:solidFill>
              </a:rPr>
              <a:t>в </a:t>
            </a:r>
            <a:r>
              <a:rPr lang="ru-RU" sz="2800" i="1" dirty="0" smtClean="0"/>
              <a:t>–АНТОНИМ  предлога </a:t>
            </a:r>
            <a:r>
              <a:rPr lang="ru-RU" sz="2800" i="1" dirty="0" smtClean="0">
                <a:solidFill>
                  <a:srgbClr val="00B050"/>
                </a:solidFill>
              </a:rPr>
              <a:t>из.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На, в </a:t>
            </a:r>
            <a:r>
              <a:rPr lang="ru-RU" sz="4000" i="1" dirty="0" smtClean="0"/>
              <a:t>– предлоги для обозначения места, куда кто-то, что-то направляется или находится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С, из </a:t>
            </a:r>
            <a:r>
              <a:rPr lang="ru-RU" sz="4000" i="1" dirty="0" smtClean="0"/>
              <a:t>– предлоги для обозначения места, от которого кто-то или что-то удаляется, отходит).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829576" cy="838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Составьте словосочетания «глагол + сущ. С предлогом </a:t>
            </a:r>
            <a:r>
              <a:rPr lang="ru-RU" sz="2000" b="1" i="1" dirty="0" smtClean="0"/>
              <a:t>в</a:t>
            </a:r>
            <a:r>
              <a:rPr lang="ru-RU" sz="2000" dirty="0" smtClean="0"/>
              <a:t>   или </a:t>
            </a:r>
            <a:r>
              <a:rPr lang="ru-RU" sz="2000" b="1" i="1" dirty="0" smtClean="0"/>
              <a:t>на</a:t>
            </a:r>
            <a:r>
              <a:rPr lang="ru-RU" sz="2000" dirty="0" smtClean="0"/>
              <a:t>, </a:t>
            </a:r>
            <a:r>
              <a:rPr lang="ru-RU" sz="2000" b="1" i="1" dirty="0" smtClean="0"/>
              <a:t>с</a:t>
            </a:r>
            <a:r>
              <a:rPr lang="ru-RU" sz="2000" dirty="0" smtClean="0"/>
              <a:t> или </a:t>
            </a:r>
            <a:r>
              <a:rPr lang="ru-RU" sz="2000" b="1" i="1" dirty="0" smtClean="0"/>
              <a:t>из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7030A0"/>
                </a:solidFill>
              </a:rPr>
              <a:t>Уехать ,вернуться </a:t>
            </a:r>
            <a:r>
              <a:rPr lang="ru-RU" sz="4400" dirty="0" smtClean="0"/>
              <a:t>( Одесса, Сибирь, Урал, Москва, Дальний Восток)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ПРОВЕРЬ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Уехать из Одессы,</a:t>
            </a:r>
          </a:p>
          <a:p>
            <a:pPr>
              <a:buNone/>
            </a:pPr>
            <a:r>
              <a:rPr lang="ru-RU" sz="3600" b="1" dirty="0" smtClean="0"/>
              <a:t>уехать из Сибири, </a:t>
            </a:r>
          </a:p>
          <a:p>
            <a:pPr>
              <a:buNone/>
            </a:pPr>
            <a:r>
              <a:rPr lang="ru-RU" sz="3600" b="1" dirty="0" smtClean="0"/>
              <a:t>уехать с Урала, </a:t>
            </a:r>
          </a:p>
          <a:p>
            <a:pPr>
              <a:buNone/>
            </a:pPr>
            <a:r>
              <a:rPr lang="ru-RU" sz="3600" b="1" dirty="0" smtClean="0"/>
              <a:t>уехать из Москвы, </a:t>
            </a:r>
          </a:p>
          <a:p>
            <a:pPr>
              <a:buNone/>
            </a:pPr>
            <a:r>
              <a:rPr lang="ru-RU" sz="3600" b="1" dirty="0" smtClean="0"/>
              <a:t>уехать с Дальнего </a:t>
            </a:r>
          </a:p>
          <a:p>
            <a:pPr>
              <a:buNone/>
            </a:pPr>
            <a:r>
              <a:rPr lang="ru-RU" sz="3600" b="1" dirty="0" smtClean="0"/>
              <a:t>Востока.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Вернуться в Одессу,</a:t>
            </a:r>
          </a:p>
          <a:p>
            <a:pPr>
              <a:buNone/>
            </a:pPr>
            <a:r>
              <a:rPr lang="ru-RU" sz="3600" b="1" dirty="0" smtClean="0"/>
              <a:t>вернуться в Сибирь,</a:t>
            </a:r>
          </a:p>
          <a:p>
            <a:pPr>
              <a:buNone/>
            </a:pPr>
            <a:r>
              <a:rPr lang="ru-RU" sz="3600" b="1" dirty="0" smtClean="0"/>
              <a:t>вернуться на Урал,</a:t>
            </a:r>
          </a:p>
          <a:p>
            <a:pPr>
              <a:buNone/>
            </a:pPr>
            <a:r>
              <a:rPr lang="ru-RU" sz="3600" b="1" dirty="0" smtClean="0"/>
              <a:t>вернуться в Москву,</a:t>
            </a:r>
          </a:p>
          <a:p>
            <a:pPr>
              <a:buNone/>
            </a:pPr>
            <a:r>
              <a:rPr lang="ru-RU" sz="3600" b="1" dirty="0" smtClean="0"/>
              <a:t>вернуться на</a:t>
            </a:r>
          </a:p>
          <a:p>
            <a:pPr>
              <a:buNone/>
            </a:pPr>
            <a:r>
              <a:rPr lang="ru-RU" sz="3600" b="1" dirty="0" smtClean="0"/>
              <a:t>Дальний Восток.</a:t>
            </a:r>
            <a:endParaRPr lang="ru-RU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Какого правила не знал выступающий?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/>
              <a:t>Один из героев романа И. Ильфа и Е. Петрова «Двенадцать стульев», выступая на митинге, сказал, что трамвай пущен </a:t>
            </a:r>
            <a:r>
              <a:rPr lang="ru-RU" sz="3600" b="1" dirty="0" smtClean="0">
                <a:solidFill>
                  <a:srgbClr val="FF0000"/>
                </a:solidFill>
              </a:rPr>
              <a:t>«благодаря всех рабочих,… а еще благодаря честного советского специалиста, главного инженера </a:t>
            </a:r>
            <a:r>
              <a:rPr lang="ru-RU" sz="3600" b="1" dirty="0" err="1" smtClean="0">
                <a:solidFill>
                  <a:srgbClr val="FF0000"/>
                </a:solidFill>
              </a:rPr>
              <a:t>Треухова</a:t>
            </a:r>
            <a:r>
              <a:rPr lang="ru-RU" sz="3600" b="1" dirty="0" smtClean="0">
                <a:solidFill>
                  <a:srgbClr val="FF0000"/>
                </a:solidFill>
              </a:rPr>
              <a:t>».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 ошибки в употреблении предлогов.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600" b="1" dirty="0" smtClean="0"/>
              <a:t>1. Оплатить за проезд. </a:t>
            </a:r>
          </a:p>
          <a:p>
            <a:pPr>
              <a:buNone/>
            </a:pPr>
            <a:r>
              <a:rPr lang="ru-RU" sz="3600" b="1" dirty="0" smtClean="0"/>
              <a:t>   2. Согласно составленного расписания.</a:t>
            </a:r>
          </a:p>
          <a:p>
            <a:pPr>
              <a:buNone/>
            </a:pPr>
            <a:r>
              <a:rPr lang="ru-RU" sz="3600" b="1" dirty="0" smtClean="0"/>
              <a:t>   3.Таблетки для головной боли. </a:t>
            </a:r>
          </a:p>
          <a:p>
            <a:pPr>
              <a:buNone/>
            </a:pPr>
            <a:r>
              <a:rPr lang="ru-RU" sz="3600" b="1" dirty="0" smtClean="0"/>
              <a:t>   4.Благодаря шторму несколько кораблей утонуло. </a:t>
            </a:r>
          </a:p>
          <a:p>
            <a:pPr>
              <a:buNone/>
            </a:pPr>
            <a:r>
              <a:rPr lang="ru-RU" sz="3600" b="1" dirty="0" smtClean="0"/>
              <a:t>   5.По истечению срока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Укажите неверное определение частей речи выделенных слов.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3600" dirty="0" smtClean="0"/>
              <a:t>1.Ходить вокруг да </a:t>
            </a:r>
            <a:r>
              <a:rPr lang="ru-RU" sz="3600" b="1" dirty="0" smtClean="0"/>
              <a:t>около–</a:t>
            </a:r>
            <a:r>
              <a:rPr lang="ru-RU" sz="3600" dirty="0" smtClean="0"/>
              <a:t> предлог.</a:t>
            </a:r>
          </a:p>
          <a:p>
            <a:pPr lvl="0">
              <a:buNone/>
            </a:pPr>
            <a:r>
              <a:rPr lang="ru-RU" sz="3600" dirty="0" smtClean="0"/>
              <a:t>2.Находиться </a:t>
            </a:r>
            <a:r>
              <a:rPr lang="ru-RU" sz="3600" b="1" dirty="0" smtClean="0"/>
              <a:t>около </a:t>
            </a:r>
            <a:r>
              <a:rPr lang="ru-RU" sz="3600" dirty="0" smtClean="0"/>
              <a:t>дома– наречие.</a:t>
            </a:r>
          </a:p>
          <a:p>
            <a:pPr lvl="0">
              <a:buNone/>
            </a:pPr>
            <a:r>
              <a:rPr lang="ru-RU" sz="3600" i="1" dirty="0" smtClean="0"/>
              <a:t>3</a:t>
            </a:r>
            <a:r>
              <a:rPr lang="ru-RU" sz="3600" b="1" i="1" dirty="0" smtClean="0"/>
              <a:t>.(В)</a:t>
            </a:r>
            <a:r>
              <a:rPr lang="ru-RU" sz="3600" b="1" i="1" dirty="0" err="1" smtClean="0"/>
              <a:t>продолжени</a:t>
            </a:r>
            <a:r>
              <a:rPr lang="ru-RU" sz="3600" b="1" i="1" dirty="0" smtClean="0"/>
              <a:t>… </a:t>
            </a:r>
            <a:r>
              <a:rPr lang="ru-RU" sz="3600" i="1" dirty="0" smtClean="0"/>
              <a:t>романа</a:t>
            </a:r>
            <a:r>
              <a:rPr lang="ru-RU" sz="3600" dirty="0" smtClean="0"/>
              <a:t> – сущ. с предлогом.</a:t>
            </a:r>
          </a:p>
          <a:p>
            <a:pPr lvl="0">
              <a:buNone/>
            </a:pPr>
            <a:r>
              <a:rPr lang="ru-RU" sz="3600" i="1" dirty="0" smtClean="0"/>
              <a:t>4.(</a:t>
            </a:r>
            <a:r>
              <a:rPr lang="ru-RU" sz="3600" b="1" i="1" dirty="0" smtClean="0"/>
              <a:t>В)</a:t>
            </a:r>
            <a:r>
              <a:rPr lang="ru-RU" sz="3600" b="1" i="1" dirty="0" err="1" smtClean="0"/>
              <a:t>прдолжени</a:t>
            </a:r>
            <a:r>
              <a:rPr lang="ru-RU" sz="3600" b="1" i="1" dirty="0" smtClean="0"/>
              <a:t>… </a:t>
            </a:r>
            <a:r>
              <a:rPr lang="ru-RU" sz="3600" i="1" dirty="0" smtClean="0"/>
              <a:t>дня</a:t>
            </a:r>
            <a:r>
              <a:rPr lang="ru-RU" sz="3600" dirty="0" smtClean="0"/>
              <a:t>– предлог.</a:t>
            </a:r>
          </a:p>
          <a:p>
            <a:pPr lvl="0">
              <a:buNone/>
            </a:pPr>
            <a:r>
              <a:rPr lang="ru-RU" sz="3600" dirty="0" smtClean="0"/>
              <a:t>5.Он шел, </a:t>
            </a:r>
            <a:r>
              <a:rPr lang="ru-RU" sz="3600" b="1" i="1" dirty="0" smtClean="0"/>
              <a:t>(не) смотря</a:t>
            </a:r>
            <a:r>
              <a:rPr lang="ru-RU" sz="3600" dirty="0" smtClean="0"/>
              <a:t> под ноги –предлог.</a:t>
            </a:r>
          </a:p>
          <a:p>
            <a:pPr lvl="0">
              <a:buNone/>
            </a:pPr>
            <a:r>
              <a:rPr lang="ru-RU" sz="3600" i="1" dirty="0" smtClean="0"/>
              <a:t>6.</a:t>
            </a:r>
            <a:r>
              <a:rPr lang="ru-RU" sz="3600" b="1" i="1" dirty="0" smtClean="0"/>
              <a:t>(В)виду </a:t>
            </a:r>
            <a:r>
              <a:rPr lang="ru-RU" sz="3600" i="1" dirty="0" smtClean="0"/>
              <a:t>плохой погоды </a:t>
            </a:r>
            <a:r>
              <a:rPr lang="ru-RU" sz="3600" dirty="0" smtClean="0"/>
              <a:t> –сущ. с предлогом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Проверьте 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1</a:t>
            </a:r>
            <a:r>
              <a:rPr lang="ru-RU" b="1" dirty="0" smtClean="0"/>
              <a:t>    </a:t>
            </a:r>
            <a:r>
              <a:rPr lang="ru-RU" b="1" dirty="0" smtClean="0"/>
              <a:t>2    3    4    5    6    7    8     9    10    11    </a:t>
            </a:r>
          </a:p>
          <a:p>
            <a:pPr>
              <a:buNone/>
            </a:pPr>
            <a:r>
              <a:rPr lang="ru-RU" b="1" dirty="0" smtClean="0"/>
              <a:t>А    А     Б    А    Б    Б    Б    А     В     А       Г       </a:t>
            </a:r>
          </a:p>
          <a:p>
            <a:endParaRPr lang="ru-RU" b="1" dirty="0" smtClean="0"/>
          </a:p>
          <a:p>
            <a:r>
              <a:rPr lang="ru-RU" b="1" dirty="0" smtClean="0"/>
              <a:t>11 </a:t>
            </a:r>
            <a:r>
              <a:rPr lang="ru-RU" b="1" dirty="0" smtClean="0"/>
              <a:t>– «5»</a:t>
            </a:r>
          </a:p>
          <a:p>
            <a:r>
              <a:rPr lang="ru-RU" b="1" dirty="0" smtClean="0"/>
              <a:t>10- 8 --«4»</a:t>
            </a:r>
          </a:p>
          <a:p>
            <a:r>
              <a:rPr lang="ru-RU" b="1" dirty="0" smtClean="0"/>
              <a:t>7- 5 – « 3»</a:t>
            </a:r>
          </a:p>
          <a:p>
            <a:r>
              <a:rPr lang="ru-RU" b="1" dirty="0" smtClean="0"/>
              <a:t>4-1 –«2»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какой части речи идёт речь?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Он членом предложения не бывает,</a:t>
            </a:r>
            <a:br>
              <a:rPr lang="ru-RU" dirty="0" smtClean="0"/>
            </a:br>
            <a:r>
              <a:rPr lang="ru-RU" dirty="0" smtClean="0"/>
              <a:t>Но дело этот малый твердо знает.</a:t>
            </a:r>
            <a:br>
              <a:rPr lang="ru-RU" dirty="0" smtClean="0"/>
            </a:br>
            <a:r>
              <a:rPr lang="ru-RU" dirty="0" smtClean="0"/>
              <a:t>Не изменяется, один не может жить,</a:t>
            </a:r>
            <a:br>
              <a:rPr lang="ru-RU" dirty="0" smtClean="0"/>
            </a:br>
            <a:r>
              <a:rPr lang="ru-RU" dirty="0" smtClean="0"/>
              <a:t>Но вот с глаголами не захотел дружить.</a:t>
            </a:r>
            <a:br>
              <a:rPr lang="ru-RU" dirty="0" smtClean="0"/>
            </a:br>
            <a:r>
              <a:rPr lang="ru-RU" dirty="0" smtClean="0"/>
              <a:t>Словам он руки помощи дает.</a:t>
            </a:r>
            <a:br>
              <a:rPr lang="ru-RU" dirty="0" smtClean="0"/>
            </a:br>
            <a:r>
              <a:rPr lang="ru-RU" dirty="0" smtClean="0"/>
              <a:t>Им помогает, связи бережет.</a:t>
            </a:r>
            <a:br>
              <a:rPr lang="ru-RU" dirty="0" smtClean="0"/>
            </a:br>
            <a:r>
              <a:rPr lang="ru-RU" dirty="0" smtClean="0"/>
              <a:t>И пишется от слов всегда отдельно.</a:t>
            </a:r>
            <a:br>
              <a:rPr lang="ru-RU" dirty="0" smtClean="0"/>
            </a:br>
            <a:r>
              <a:rPr lang="ru-RU" dirty="0" smtClean="0"/>
              <a:t>Считает: приставать к ним очень скверно.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вы знаете о предлогах?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Слово «предлог» по происхождению это калька с греческого языка , что значит «перед словом». Предлогов не так много, около 200. Однако свой незначительный  состав предлог восполняет частотой употребления, по которой он занимает 4-е место (после сущ., глагола , местоимения).36 предлогов входит в общий частотный список, 9 из них (в ,на ,с ,к ,по ,за ,у ,и </a:t>
            </a:r>
            <a:r>
              <a:rPr lang="ru-RU" dirty="0" err="1" smtClean="0"/>
              <a:t>з</a:t>
            </a:r>
            <a:r>
              <a:rPr lang="ru-RU" dirty="0" smtClean="0"/>
              <a:t>, о) включаются в 30 самых частотных слов, причём 2 из них возглавляют  весь частотный список (в – на 1-м месте, на – </a:t>
            </a:r>
            <a:r>
              <a:rPr lang="ru-RU" dirty="0" err="1" smtClean="0"/>
              <a:t>на</a:t>
            </a:r>
            <a:r>
              <a:rPr lang="ru-RU" dirty="0" smtClean="0"/>
              <a:t> 4-м).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</a:t>
            </a:r>
            <a:r>
              <a:rPr lang="ru-RU" dirty="0" smtClean="0"/>
              <a:t>простые</a:t>
            </a:r>
            <a:r>
              <a:rPr lang="en-US" dirty="0" smtClean="0"/>
              <a:t> </a:t>
            </a:r>
            <a:r>
              <a:rPr lang="ru-RU" dirty="0" smtClean="0"/>
              <a:t>предлоги , </a:t>
            </a:r>
            <a:r>
              <a:rPr lang="ru-RU" dirty="0" smtClean="0"/>
              <a:t>а где составные?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8855210" cy="53578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/>
              <a:t>В, В ТЕЧЕНИЕ, НА, ПО, К, ПО ПРИЧИНЕ, У, 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НАСЧЁТ</a:t>
            </a:r>
            <a:r>
              <a:rPr lang="ru-RU" sz="3600" b="1" dirty="0" smtClean="0"/>
              <a:t>, НЕСМОТРЯ  НА, ВВИДУ, </a:t>
            </a: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НАПОДОБИЕ</a:t>
            </a:r>
            <a:r>
              <a:rPr lang="ru-RU" sz="3600" b="1" dirty="0" smtClean="0"/>
              <a:t>, В СВЯЗИ  С, СО СТОРОНЫ.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86776" cy="841248"/>
          </a:xfrm>
        </p:spPr>
        <p:txBody>
          <a:bodyPr/>
          <a:lstStyle/>
          <a:p>
            <a:r>
              <a:rPr lang="ru-RU" dirty="0" smtClean="0"/>
              <a:t>                ПРЕДЛОГИ  (по строению)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191000" cy="4724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 ПРОСТЫЕ</a:t>
            </a:r>
          </a:p>
          <a:p>
            <a:pPr>
              <a:buNone/>
            </a:pPr>
            <a:r>
              <a:rPr lang="ru-RU" b="1" dirty="0" smtClean="0"/>
              <a:t>               В, НА, ПО, К, У, </a:t>
            </a:r>
          </a:p>
          <a:p>
            <a:pPr>
              <a:buNone/>
            </a:pPr>
            <a:r>
              <a:rPr lang="ru-RU" b="1" dirty="0" smtClean="0"/>
              <a:t>                НАСЧЁТ,  ВВИДУ,</a:t>
            </a:r>
          </a:p>
          <a:p>
            <a:pPr>
              <a:buNone/>
            </a:pPr>
            <a:r>
              <a:rPr lang="ru-RU" b="1" dirty="0" smtClean="0"/>
              <a:t>                НАПОДОБИЕ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43050"/>
            <a:ext cx="4129118" cy="4724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B0F0"/>
                </a:solidFill>
              </a:rPr>
              <a:t>СОСТАВНЫЕ</a:t>
            </a:r>
          </a:p>
          <a:p>
            <a:pPr>
              <a:buNone/>
            </a:pPr>
            <a:r>
              <a:rPr lang="ru-RU" b="1" dirty="0" smtClean="0"/>
              <a:t>В ТЕЧЕНИЕ, ПО ПРИЧИНЕ, </a:t>
            </a:r>
          </a:p>
          <a:p>
            <a:pPr>
              <a:buNone/>
            </a:pPr>
            <a:r>
              <a:rPr lang="ru-RU" b="1" dirty="0" smtClean="0"/>
              <a:t>НЕСМОТРЯ НА, В СВЯЗИ </a:t>
            </a:r>
          </a:p>
          <a:p>
            <a:pPr>
              <a:buNone/>
            </a:pPr>
            <a:r>
              <a:rPr lang="ru-RU" b="1" dirty="0" smtClean="0"/>
              <a:t>С, СО СТОРОНЫ.</a:t>
            </a:r>
            <a:endParaRPr lang="ru-RU" b="1" dirty="0"/>
          </a:p>
        </p:txBody>
      </p:sp>
      <p:sp>
        <p:nvSpPr>
          <p:cNvPr id="31" name="Стрелка вниз 30"/>
          <p:cNvSpPr/>
          <p:nvPr/>
        </p:nvSpPr>
        <p:spPr>
          <a:xfrm rot="1525883" flipH="1">
            <a:off x="3628908" y="1231678"/>
            <a:ext cx="30604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20280770">
            <a:off x="5934342" y="1224021"/>
            <a:ext cx="323502" cy="969880"/>
          </a:xfrm>
          <a:prstGeom prst="downArrow">
            <a:avLst>
              <a:gd name="adj1" fmla="val 444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ПредлогИ</a:t>
            </a:r>
            <a:r>
              <a:rPr lang="ru-RU" dirty="0" smtClean="0"/>
              <a:t>  (ПО ПРОИСХОЖДЕНИЮ)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НЕПРОИЗВОДНЫЕ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В, НА, НАД, О,</a:t>
            </a:r>
          </a:p>
          <a:p>
            <a:pPr>
              <a:buNone/>
            </a:pPr>
            <a:r>
              <a:rPr lang="ru-RU" b="1" dirty="0" smtClean="0"/>
              <a:t>ПОД, </a:t>
            </a:r>
            <a:r>
              <a:rPr lang="ru-RU" b="1" dirty="0" smtClean="0"/>
              <a:t>У, ИЗ </a:t>
            </a:r>
            <a:r>
              <a:rPr lang="ru-RU" b="1" dirty="0" smtClean="0"/>
              <a:t>И ДРУГИЕ.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ПРОИЗВОДНЫЕ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ОКОЛО, НАСЧЁТ, В ТЕЧЕНИЕ, НЕСМОТРЯ НА, ВВИДУ, ПО ПРИЧИНЕ И ДРУГИЕ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428860" y="114298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072198" y="1071546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Отгадайте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  Три месяца находился узник в сыром и мрачном подвале. В пищу ему давали только хлеб сухой и воду. Когда его освободили, в его темнице, в углу, оказалось много костей.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- Откуда же там взялись кости?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Задание.  </a:t>
            </a:r>
            <a:r>
              <a:rPr lang="ru-RU" sz="2000" dirty="0" smtClean="0"/>
              <a:t>Записать словосочетания, выделить приставки, предлоги  заключить в прямоугольник.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i="1" dirty="0" smtClean="0"/>
              <a:t>    (С) бросить (с) крыши, (ото) двинуть (от) себя, выкатить (из) подворотни, пробился (из) под земли, самая трудная (из) задач, выехал (из) за дач.</a:t>
            </a:r>
            <a:endParaRPr lang="ru-RU" sz="4400" dirty="0" smtClean="0"/>
          </a:p>
          <a:p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15370" cy="3971932"/>
          </a:xfrm>
          <a:solidFill>
            <a:srgbClr val="7030A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</a:t>
            </a:r>
            <a:r>
              <a:rPr lang="ru-RU" sz="8000" dirty="0" smtClean="0">
                <a:solidFill>
                  <a:srgbClr val="00B050"/>
                </a:solidFill>
              </a:rPr>
              <a:t>НА   -----   С</a:t>
            </a:r>
            <a:br>
              <a:rPr lang="ru-RU" sz="8000" dirty="0" smtClean="0">
                <a:solidFill>
                  <a:srgbClr val="00B050"/>
                </a:solidFill>
              </a:rPr>
            </a:br>
            <a:r>
              <a:rPr lang="ru-RU" sz="8000" dirty="0" smtClean="0">
                <a:solidFill>
                  <a:srgbClr val="00B050"/>
                </a:solidFill>
              </a:rPr>
              <a:t>     В     -----   ИЗ             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159</TotalTime>
  <Words>665</Words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        </vt:lpstr>
      <vt:lpstr>О какой части речи идёт речь?</vt:lpstr>
      <vt:lpstr>Что вы знаете о предлогах?</vt:lpstr>
      <vt:lpstr>Где простые предлоги , а где составные?</vt:lpstr>
      <vt:lpstr>                ПРЕДЛОГИ  (по строению)</vt:lpstr>
      <vt:lpstr> ПредлогИ  (ПО ПРОИСХОЖДЕНИЮ)</vt:lpstr>
      <vt:lpstr>                 Отгадайте загадку.</vt:lpstr>
      <vt:lpstr>Задание.  Записать словосочетания, выделить приставки, предлоги  заключить в прямоугольник. </vt:lpstr>
      <vt:lpstr>           НА   -----   С      В     -----   ИЗ             </vt:lpstr>
      <vt:lpstr>Слайд 10</vt:lpstr>
      <vt:lpstr>Составьте словосочетания «глагол + сущ. С предлогом в   или на, с или из.</vt:lpstr>
      <vt:lpstr>              ПРОВЕРЬ СЕБЯ.</vt:lpstr>
      <vt:lpstr>Какого правила не знал выступающий? </vt:lpstr>
      <vt:lpstr>Найдите  ошибки в употреблении предлогов.</vt:lpstr>
      <vt:lpstr>Укажите неверное определение частей речи выделенных слов.</vt:lpstr>
      <vt:lpstr>              Проверьте тест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</dc:title>
  <cp:lastModifiedBy>Admin</cp:lastModifiedBy>
  <cp:revision>20</cp:revision>
  <dcterms:modified xsi:type="dcterms:W3CDTF">2001-12-31T21:32:59Z</dcterms:modified>
</cp:coreProperties>
</file>