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117F5"/>
    <a:srgbClr val="FC43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3;&#1077;&#1087;&#1086;&#1089;&#1077;&#1076;&#1099;_-_&#1052;&#1086;&#1081;_&#1076;&#1086;&#1073;&#1088;&#1099;&#1081;_&#1091;&#1095;&#1080;&#1090;&#1077;&#1083;&#1100;_(-)%20(2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 праздником дошкольного работника!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Сердце 3"/>
          <p:cNvSpPr/>
          <p:nvPr/>
        </p:nvSpPr>
        <p:spPr>
          <a:xfrm>
            <a:off x="1714480" y="5643578"/>
            <a:ext cx="857256" cy="785818"/>
          </a:xfrm>
          <a:prstGeom prst="heart">
            <a:avLst/>
          </a:prstGeom>
          <a:solidFill>
            <a:srgbClr val="FC43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8072462" y="2571744"/>
            <a:ext cx="642942" cy="64294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928662" y="3857628"/>
            <a:ext cx="857256" cy="714380"/>
          </a:xfrm>
          <a:prstGeom prst="hear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4071934" y="500042"/>
            <a:ext cx="857256" cy="642942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Сердце 7"/>
          <p:cNvSpPr/>
          <p:nvPr/>
        </p:nvSpPr>
        <p:spPr>
          <a:xfrm>
            <a:off x="7215206" y="4000504"/>
            <a:ext cx="1000132" cy="785818"/>
          </a:xfrm>
          <a:prstGeom prst="hear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3571868" y="4714884"/>
            <a:ext cx="785818" cy="642942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6215074" y="1214422"/>
            <a:ext cx="571504" cy="57150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5286380" y="5072074"/>
            <a:ext cx="785818" cy="57150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1000100" y="357166"/>
            <a:ext cx="1000132" cy="1000132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7643834" y="5214950"/>
            <a:ext cx="1143008" cy="1000132"/>
          </a:xfrm>
          <a:prstGeom prst="heart">
            <a:avLst/>
          </a:prstGeom>
          <a:solidFill>
            <a:srgbClr val="5117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571472" y="2143116"/>
            <a:ext cx="1000132" cy="928694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>
            <a:off x="7215206" y="357166"/>
            <a:ext cx="785818" cy="50006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Непоседы_-_Мой_добрый_учитель_(-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26931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6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ан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0930_1017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</a:rPr>
              <a:t>ВПЕРВЫЕ Я В САДИК,КАК В СКАЗКУ, ПРИШЕЛ-И СКАЗКА НАДОЛГО ТАКОЙ ОКАЗАЛАСЬ:ДРУЗЕЙ,КРАСОТУ И ДОБРО ТАМ НАШЕЛ, А ФЕЕЙ ТАМ НЯНЯ ДЛЯ НАС ОКАЗАЛАСЬ!</a:t>
            </a:r>
            <a:endParaRPr lang="ru-RU" sz="4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 advClick="0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5-WA00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371" y="0"/>
            <a:ext cx="3777258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0930_1305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Слава, слава поварам,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Ведь они готовят нам,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Вкусно так, что просто диво!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Украшают все красиво.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/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Но сегодня праздник их,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Посвятим им этот стих! 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Поваров поздравить нужно,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Пожелать им счастья дружно!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 advTm="5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5-WA00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572" y="0"/>
            <a:ext cx="4564856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0930_1309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Лишь рассвет в дали краснеет,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Только солнышко встаёт,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Дворник наш – уже не </a:t>
            </a:r>
            <a:r>
              <a:rPr lang="ru-RU" sz="4800" b="1" dirty="0" err="1" smtClean="0">
                <a:solidFill>
                  <a:srgbClr val="FF0000"/>
                </a:solidFill>
              </a:rPr>
              <a:t>дремет</a:t>
            </a:r>
            <a:r>
              <a:rPr lang="ru-RU" sz="4800" b="1" dirty="0" smtClean="0">
                <a:solidFill>
                  <a:srgbClr val="FF0000"/>
                </a:solidFill>
              </a:rPr>
              <a:t>,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А во всю – дворы метёт.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9ca5_45f7dcdf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5" y="0"/>
            <a:ext cx="7000899" cy="672086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5-WA00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На отглаженной простынке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 тихий час мы нежим спинки.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На подушке белоснежной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Сон приходит безмятежной.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У белья в саду есть баня.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Там директор – </a:t>
            </a:r>
            <a:r>
              <a:rPr lang="ru-RU" b="1" i="1" dirty="0" smtClean="0">
                <a:solidFill>
                  <a:srgbClr val="002060"/>
                </a:solidFill>
              </a:rPr>
              <a:t>тётя </a:t>
            </a:r>
            <a:r>
              <a:rPr lang="ru-RU" b="1" i="1" dirty="0" err="1" smtClean="0">
                <a:solidFill>
                  <a:srgbClr val="002060"/>
                </a:solidFill>
              </a:rPr>
              <a:t>Эльза</a:t>
            </a:r>
            <a:r>
              <a:rPr lang="ru-RU" b="1" i="1" dirty="0" smtClean="0">
                <a:solidFill>
                  <a:srgbClr val="002060"/>
                </a:solidFill>
              </a:rPr>
              <a:t> !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4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5-WA00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Чтоб у детей была картошка, 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И чтоб хлеб шофер привез, 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Морковь, печенье и сгущенку -  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За все в ответе был  завхоз. 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  </a:t>
            </a:r>
            <a:endParaRPr lang="ru-RU" sz="4800" b="1" dirty="0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6-WA00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  <a:latin typeface="Book Antiqua" pitchFamily="18" charset="0"/>
              </a:rPr>
              <a:t>ЛУЧШАЯ ЗАВЕДУЮЩАЯ НАША ПОЗДРАВЛЯЕМ ВАС ВСЕМ КОЛЛЕКТИВОМ! ИЖЕЛАЕМ ЧТОБЫ В ЖИЗНИ ВАШЕЙ ВСЕ СОПРАВОЖДАЛОСЬ ПОЗИТИВОМ!</a:t>
            </a:r>
            <a:endParaRPr lang="ru-RU" b="1" i="1" u="sng" dirty="0">
              <a:solidFill>
                <a:schemeClr val="accent2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5-WA0051.jpg"/>
          <p:cNvPicPr>
            <a:picLocks noChangeAspect="1"/>
          </p:cNvPicPr>
          <p:nvPr/>
        </p:nvPicPr>
        <p:blipFill>
          <a:blip r:embed="rId2"/>
          <a:srcRect t="3141" r="-525"/>
          <a:stretch>
            <a:fillRect/>
          </a:stretch>
        </p:blipFill>
        <p:spPr>
          <a:xfrm>
            <a:off x="1857338" y="0"/>
            <a:ext cx="5500744" cy="682220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B050"/>
                </a:solidFill>
                <a:latin typeface="Arial Black" pitchFamily="34" charset="0"/>
                <a:ea typeface="Batang" pitchFamily="18" charset="-127"/>
              </a:rPr>
              <a:t>ВОСПИТАТЕЛЬ ,ВОСПИТАТЕЛЬ-ЭТО СЛЕЗКО ВЫТИРАТЕЛЬ ,ОДЕВАТЕЛЬ, ОБУВАТЕЛЬ ,УМЫВАТЕЛЬ ИНОГДА,ОН КОСИЧКО ЗАПЛЕТАТЕЛЬ ЗИМОЙ СНЕГОЗАГРЕБАТЕЛЬ.РИСОВАТЕЛЬ И ИГРАТЕЛЬ ,НО РУГАТЕЛЬ ИНОГДА!ВОСПИТАТЕЛЬ, ВОСПИТАТЕЛЬ- ЭТО КНИЖЕЧКОЧИТАТЕЛЬ КУШАТЬ ВКУСНО ПОМОГАТЕЛЬ,ТАНЦЕВАТЕЛЬ ИНОГДА. ОН УЧИТЕЛЬ И ХВАЛИТЕЛЬ ,И,КОНЕЧНО,УТЕШИТЕЛЬ,В ОБЩЕМ МАМОЗАМЕНИТЕЛЬ И ЛЮБИТЕЛЬ НАВСЕГДА!!!</a:t>
            </a:r>
            <a:endParaRPr lang="ru-RU" sz="2800" b="1" i="1" u="sng" dirty="0">
              <a:solidFill>
                <a:srgbClr val="00B050"/>
              </a:solidFill>
              <a:latin typeface="Arial Black" pitchFamily="34" charset="0"/>
              <a:ea typeface="Batang" pitchFamily="18" charset="-127"/>
            </a:endParaRP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50626-WA0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52864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-20150625-WA00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50930-WA0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0"/>
            <a:ext cx="5500726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0930_1306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87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110</Words>
  <PresentationFormat>Экран (4:3)</PresentationFormat>
  <Paragraphs>8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 праздником дошкольного работника!</vt:lpstr>
      <vt:lpstr>Слайд 2</vt:lpstr>
      <vt:lpstr>ЛУЧШАЯ ЗАВЕДУЮЩАЯ НАША ПОЗДРАВЛЯЕМ ВАС ВСЕМ КОЛЛЕКТИВОМ! ИЖЕЛАЕМ ЧТОБЫ В ЖИЗНИ ВАШЕЙ ВСЕ СОПРАВОЖДАЛОСЬ ПОЗИТИВОМ!</vt:lpstr>
      <vt:lpstr>Слайд 4</vt:lpstr>
      <vt:lpstr>ВОСПИТАТЕЛЬ ,ВОСПИТАТЕЛЬ-ЭТО СЛЕЗКО ВЫТИРАТЕЛЬ ,ОДЕВАТЕЛЬ, ОБУВАТЕЛЬ ,УМЫВАТЕЛЬ ИНОГДА,ОН КОСИЧКО ЗАПЛЕТАТЕЛЬ ЗИМОЙ СНЕГОЗАГРЕБАТЕЛЬ.РИСОВАТЕЛЬ И ИГРАТЕЛЬ ,НО РУГАТЕЛЬ ИНОГДА!ВОСПИТАТЕЛЬ, ВОСПИТАТЕЛЬ- ЭТО КНИЖЕЧКОЧИТАТЕЛЬ КУШАТЬ ВКУСНО ПОМОГАТЕЛЬ,ТАНЦЕВАТЕЛЬ ИНОГДА. ОН УЧИТЕЛЬ И ХВАЛИТЕЛЬ ,И,КОНЕЧНО,УТЕШИТЕЛЬ,В ОБЩЕМ МАМОЗАМЕНИТЕЛЬ И ЛЮБИТЕЛЬ НАВСЕГДА!!!</vt:lpstr>
      <vt:lpstr>Слайд 6</vt:lpstr>
      <vt:lpstr>Слайд 7</vt:lpstr>
      <vt:lpstr>Слайд 8</vt:lpstr>
      <vt:lpstr>Слайд 9</vt:lpstr>
      <vt:lpstr>Слайд 10</vt:lpstr>
      <vt:lpstr>Слайд 11</vt:lpstr>
      <vt:lpstr>ВПЕРВЫЕ Я В САДИК,КАК В СКАЗКУ, ПРИШЕЛ-И СКАЗКА НАДОЛГО ТАКОЙ ОКАЗАЛАСЬ:ДРУЗЕЙ,КРАСОТУ И ДОБРО ТАМ НАШЕЛ, А ФЕЕЙ ТАМ НЯНЯ ДЛЯ НАС ОКАЗАЛАСЬ!</vt:lpstr>
      <vt:lpstr>Слайд 13</vt:lpstr>
      <vt:lpstr>Слайд 14</vt:lpstr>
      <vt:lpstr>Слайд 15</vt:lpstr>
      <vt:lpstr>Слава, слава поварам,  Ведь они готовят нам,  Вкусно так, что просто диво!  Украшают все красиво.   Но сегодня праздник их,  Посвятим им этот стих!  Поваров поздравить нужно, Пожелать им счастья дружно!</vt:lpstr>
      <vt:lpstr>Слайд 17</vt:lpstr>
      <vt:lpstr>Слайд 18</vt:lpstr>
      <vt:lpstr>Лишь рассвет в дали краснеет, Только солнышко встаёт, Дворник наш – уже не дремет, А во всю – дворы метёт.  </vt:lpstr>
      <vt:lpstr>Слайд 20</vt:lpstr>
      <vt:lpstr>На отглаженной простынке В тихий час мы нежим спинки. На подушке белоснежной Сон приходит безмятежной. У белья в саду есть баня. Там директор – тётя Эльза !</vt:lpstr>
      <vt:lpstr>Слайд 22</vt:lpstr>
      <vt:lpstr>Чтоб у детей была картошка,  И чтоб хлеб шофер привез,  Морковь, печенье и сгущенку -   За все в ответе был  завхоз.    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праздником дошкольного работника!</dc:title>
  <dc:creator>Sad</dc:creator>
  <cp:lastModifiedBy>Пользователь Windows</cp:lastModifiedBy>
  <cp:revision>31</cp:revision>
  <dcterms:created xsi:type="dcterms:W3CDTF">2015-09-30T06:23:28Z</dcterms:created>
  <dcterms:modified xsi:type="dcterms:W3CDTF">2015-09-30T17:30:20Z</dcterms:modified>
</cp:coreProperties>
</file>