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4" r:id="rId3"/>
    <p:sldId id="268" r:id="rId4"/>
    <p:sldId id="265" r:id="rId5"/>
    <p:sldId id="257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9" r:id="rId14"/>
    <p:sldId id="270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1360-AEF2-4EDD-867A-C97963F538D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CF846-51DB-4490-BC76-E9AA05CC9C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64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F846-51DB-4490-BC76-E9AA05CC9C8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4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F846-51DB-4490-BC76-E9AA05CC9C8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76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F846-51DB-4490-BC76-E9AA05CC9C8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4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857341"/>
            <a:ext cx="5616624" cy="36695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51520" y="116632"/>
            <a:ext cx="8640960" cy="655272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6.png"/><Relationship Id="rId7" Type="http://schemas.openxmlformats.org/officeDocument/2006/relationships/image" Target="../media/image37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tihi.ru/pics/2013/02/13/9320.jpg" TargetMode="External"/><Relationship Id="rId13" Type="http://schemas.openxmlformats.org/officeDocument/2006/relationships/hyperlink" Target="http://viki.rdf.ru/media/upload/preview/uchim_sifri.jpg" TargetMode="External"/><Relationship Id="rId18" Type="http://schemas.openxmlformats.org/officeDocument/2006/relationships/hyperlink" Target="http://img-fotki.yandex.ru/get/6512/16969765.85/0_6a15d_db49f5ee_M.png" TargetMode="External"/><Relationship Id="rId26" Type="http://schemas.openxmlformats.org/officeDocument/2006/relationships/hyperlink" Target="http://img-fotki.yandex.ru/get/9118/16969765.18c/0_7d04e_f64682ed_M.png" TargetMode="External"/><Relationship Id="rId3" Type="http://schemas.openxmlformats.org/officeDocument/2006/relationships/hyperlink" Target="http://img-fotki.yandex.ru/get/6747/16969765.244/0_922e3_b40da1d3_M.png" TargetMode="External"/><Relationship Id="rId21" Type="http://schemas.openxmlformats.org/officeDocument/2006/relationships/hyperlink" Target="http://www.planetaskazok.ru/images/stories/suteev/tri_kotenka/img_01.jpg" TargetMode="External"/><Relationship Id="rId34" Type="http://schemas.openxmlformats.org/officeDocument/2006/relationships/hyperlink" Target="http://ramki-photoshop.ru/personaj/5/kliparty-zhivotnye13.png" TargetMode="External"/><Relationship Id="rId7" Type="http://schemas.openxmlformats.org/officeDocument/2006/relationships/hyperlink" Target="http://www.hr-portal.ru/blog/carevna-lyagushka-skazka-dlya-top-menedzherov" TargetMode="External"/><Relationship Id="rId12" Type="http://schemas.openxmlformats.org/officeDocument/2006/relationships/hyperlink" Target="http://www.liveinternet.ru/users/veravena/post337839598" TargetMode="External"/><Relationship Id="rId17" Type="http://schemas.openxmlformats.org/officeDocument/2006/relationships/hyperlink" Target="http://kira-scrap.ru/KATALOG/ZABAVN_ZVERY/1/0_8e438_e3fff79f_M.png" TargetMode="External"/><Relationship Id="rId25" Type="http://schemas.openxmlformats.org/officeDocument/2006/relationships/hyperlink" Target="http://www.razumniki.ru/images/articles/obuchenie_detey/propisi_3.gif" TargetMode="External"/><Relationship Id="rId33" Type="http://schemas.openxmlformats.org/officeDocument/2006/relationships/hyperlink" Target="https://encrypted-tbn2.gstatic.com/images?q=tbn:ANd9GcT8QdL5aEpV1RH9ldjmjXJRTb7ZxiWAsc_2ylcEjJNX1C43E_c9mw" TargetMode="External"/><Relationship Id="rId38" Type="http://schemas.openxmlformats.org/officeDocument/2006/relationships/hyperlink" Target="https://img-fotki.yandex.ru/get/55918/200418627.17c/0_17a2de_9b4ae3ec_M.png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kira-scrap.ru/KATALOG/ZABAVN_ZVERY/1/0_8e43a_ef4dcd21_M.png" TargetMode="External"/><Relationship Id="rId20" Type="http://schemas.openxmlformats.org/officeDocument/2006/relationships/hyperlink" Target="https://deti-online.com/images/mihalkov-tri-porosenka.jpg" TargetMode="External"/><Relationship Id="rId29" Type="http://schemas.openxmlformats.org/officeDocument/2006/relationships/hyperlink" Target="http://school363.tmweb.ru/wp-content/uploads/2014/10/615_html_m1d16eb0f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stoyanieplaneti.ru/images/the-frog-princess-a-fairy-tale-d01fac-h900.jpg" TargetMode="External"/><Relationship Id="rId11" Type="http://schemas.openxmlformats.org/officeDocument/2006/relationships/hyperlink" Target="http://parttv.ru/uploads/posts/2012-11/1352828372_111.jpg" TargetMode="External"/><Relationship Id="rId24" Type="http://schemas.openxmlformats.org/officeDocument/2006/relationships/hyperlink" Target="http://raduga.name/wp-content/uploads/2014/10/33.jpg" TargetMode="External"/><Relationship Id="rId32" Type="http://schemas.openxmlformats.org/officeDocument/2006/relationships/hyperlink" Target="http://www.razumniki.ru/images/articles/obuchenie_detey/propisi_3_cifra.gif" TargetMode="External"/><Relationship Id="rId37" Type="http://schemas.openxmlformats.org/officeDocument/2006/relationships/hyperlink" Target="http://moon-balloon.ru/wp-content/uploads/2014/06/%D0%A8%D0%B0%D1%80-102-%D1%81%D0%BC-%D0%A6%D0%B8%D1%84%D1%80%D0%B0-3-%D0%9B%D0%B8%D1%81%D0%B0.jpg" TargetMode="External"/><Relationship Id="rId5" Type="http://schemas.openxmlformats.org/officeDocument/2006/relationships/hyperlink" Target="https://img-fotki.yandex.ru/get/131807/200418627.181/0_17eb96_bd6bd6da_M.jpg" TargetMode="External"/><Relationship Id="rId15" Type="http://schemas.openxmlformats.org/officeDocument/2006/relationships/hyperlink" Target="http://4.bp.blogspot.com/-UCY4Wi__onI/UGl-T83O9ZI/AAAAAAAAAag/k--JW1iv1Mo/s1600/%D1%81%D0%BE%D1%81%D1%82%D0%B0%D0%B2+%D1%87%D0%B8%D1%81%D0%BB%D0%B0+3.png" TargetMode="External"/><Relationship Id="rId23" Type="http://schemas.openxmlformats.org/officeDocument/2006/relationships/hyperlink" Target="http://raduga.name/wp-content/uploads/2014/10/23.jpg" TargetMode="External"/><Relationship Id="rId28" Type="http://schemas.openxmlformats.org/officeDocument/2006/relationships/hyperlink" Target="https://img-fotki.yandex.ru/get/4429/200418627.d3/0_14ab8c_2fe5a8e_M.png" TargetMode="External"/><Relationship Id="rId36" Type="http://schemas.openxmlformats.org/officeDocument/2006/relationships/hyperlink" Target="http://games-for-kids.ru/img/cifra-3-200.png" TargetMode="External"/><Relationship Id="rId10" Type="http://schemas.openxmlformats.org/officeDocument/2006/relationships/hyperlink" Target="http://katushka.net/torrents/00042543/screenshot_0.jpg" TargetMode="External"/><Relationship Id="rId19" Type="http://schemas.openxmlformats.org/officeDocument/2006/relationships/hyperlink" Target="http://ped-kopilka.ru/upload/blogs/16313_d74d55b96eff3716b4d8b29716a2b498.jpg.jpg" TargetMode="External"/><Relationship Id="rId31" Type="http://schemas.openxmlformats.org/officeDocument/2006/relationships/hyperlink" Target="https://encrypted-tbn2.gstatic.com/images?q=tbn:ANd9GcSOq9Bgx9cu2puxhxzT52GkZoqxZ3LPuyNnIxcc1p4r-RrVQcpWfQ" TargetMode="External"/><Relationship Id="rId4" Type="http://schemas.openxmlformats.org/officeDocument/2006/relationships/hyperlink" Target="https://img-fotki.yandex.ru/get/6738/200418627.d1/0_14a519_98acb432_M.png" TargetMode="External"/><Relationship Id="rId9" Type="http://schemas.openxmlformats.org/officeDocument/2006/relationships/hyperlink" Target="https://i.ytimg.com/vi/46JHcS-8vxs/maxresdefault.jpg" TargetMode="External"/><Relationship Id="rId14" Type="http://schemas.openxmlformats.org/officeDocument/2006/relationships/hyperlink" Target="http://nachalo4ka.ru/wp-content/uploads/2014/08/3-vishenki.jpg" TargetMode="External"/><Relationship Id="rId22" Type="http://schemas.openxmlformats.org/officeDocument/2006/relationships/hyperlink" Target="http://raduga.name/wp-content/uploads/2014/10/13.jpg" TargetMode="External"/><Relationship Id="rId27" Type="http://schemas.openxmlformats.org/officeDocument/2006/relationships/hyperlink" Target="http://s4.pic4you.ru/y2015/08-20/24687/5208690-thumb.png" TargetMode="External"/><Relationship Id="rId30" Type="http://schemas.openxmlformats.org/officeDocument/2006/relationships/hyperlink" Target="https://encrypted-tbn3.gstatic.com/images?q=tbn:ANd9GcQxiCtlRAXB8exkhuEzvgo_x5BbsF1IlICjStrnuQHdS4lgXUcxjQ" TargetMode="External"/><Relationship Id="rId35" Type="http://schemas.openxmlformats.org/officeDocument/2006/relationships/hyperlink" Target="http://img1.liveinternet.ru/images/attach/c/9/111/997/111997663_3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387424"/>
            <a:ext cx="7772400" cy="1656184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Урок математики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869160"/>
            <a:ext cx="5112568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3300"/>
                </a:solidFill>
              </a:rPr>
              <a:t>1 класс</a:t>
            </a:r>
            <a:endParaRPr lang="ru-RU" sz="4000" b="1" dirty="0">
              <a:solidFill>
                <a:srgbClr val="0033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37340" y="1418012"/>
            <a:ext cx="1481811" cy="102244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7340" y="2204864"/>
            <a:ext cx="1444239" cy="99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495" y="1827586"/>
            <a:ext cx="1439366" cy="9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022" y="4134426"/>
            <a:ext cx="3132449" cy="25268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1188">
            <a:off x="-135351" y="114225"/>
            <a:ext cx="1292470" cy="143722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530" y="4393049"/>
            <a:ext cx="2341563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67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178" y="1001819"/>
            <a:ext cx="5223724" cy="4596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07717" y="0"/>
            <a:ext cx="3404957" cy="3439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83" y="836712"/>
            <a:ext cx="1739547" cy="27466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2" y="3879388"/>
            <a:ext cx="2837579" cy="28602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79760" y="5599026"/>
            <a:ext cx="481253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 + 1 + 1 = 3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98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сравните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744" y="2749285"/>
            <a:ext cx="1507667" cy="16765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34" y="584975"/>
            <a:ext cx="2512572" cy="20268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207" y="4781019"/>
            <a:ext cx="2409825" cy="1895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99" y="4994640"/>
            <a:ext cx="1872208" cy="15883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889" y="4864139"/>
            <a:ext cx="2159391" cy="17292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533" y="236187"/>
            <a:ext cx="3698933" cy="251309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52" y="3008885"/>
            <a:ext cx="150653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731" y="2750222"/>
            <a:ext cx="150653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вно 8"/>
          <p:cNvSpPr/>
          <p:nvPr/>
        </p:nvSpPr>
        <p:spPr>
          <a:xfrm>
            <a:off x="2987824" y="1052737"/>
            <a:ext cx="2160239" cy="1152128"/>
          </a:xfrm>
          <a:prstGeom prst="mathEqual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1541" y="3612372"/>
            <a:ext cx="1390834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3900" dirty="0">
                <a:solidFill>
                  <a:srgbClr val="C00000"/>
                </a:solidFill>
              </a:rPr>
              <a:t>&gt;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052737"/>
            <a:ext cx="5941376" cy="591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0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50342"/>
            <a:ext cx="7887850" cy="54876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41983" y="1122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р</a:t>
            </a:r>
            <a:r>
              <a:rPr lang="ru-RU" sz="3200" b="1" dirty="0" smtClean="0"/>
              <a:t>абота в тетради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3260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387424"/>
            <a:ext cx="7772400" cy="1656184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Игра «Четвертый лишний»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25144"/>
            <a:ext cx="5112568" cy="1752600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rgbClr val="0033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37340" y="1418012"/>
            <a:ext cx="1481811" cy="102244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7340" y="2204864"/>
            <a:ext cx="1444239" cy="99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495" y="1827586"/>
            <a:ext cx="1439366" cy="9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022" y="4134426"/>
            <a:ext cx="3132449" cy="25268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1188">
            <a:off x="-135351" y="114225"/>
            <a:ext cx="1292470" cy="1437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94" y="4653136"/>
            <a:ext cx="1968363" cy="179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17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36679" y="332656"/>
            <a:ext cx="4151745" cy="61205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rgbClr val="C00000"/>
                </a:solidFill>
              </a:rPr>
              <a:t>Красный – </a:t>
            </a:r>
            <a:r>
              <a:rPr lang="ru-RU" sz="3600" b="1" dirty="0" smtClean="0">
                <a:solidFill>
                  <a:srgbClr val="C00000"/>
                </a:solidFill>
              </a:rPr>
              <a:t>ничего не понял(а)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600" b="1" dirty="0">
                <a:solidFill>
                  <a:srgbClr val="FFC000"/>
                </a:solidFill>
              </a:rPr>
              <a:t>Жёлтый – </a:t>
            </a:r>
            <a:r>
              <a:rPr lang="ru-RU" sz="3600" b="1" dirty="0" smtClean="0">
                <a:solidFill>
                  <a:srgbClr val="FFC000"/>
                </a:solidFill>
              </a:rPr>
              <a:t>всё понятно, но в некоторых вопросах сомневаюсь</a:t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solidFill>
                  <a:srgbClr val="00B050"/>
                </a:solidFill>
              </a:rPr>
              <a:t>Зелёный </a:t>
            </a:r>
            <a:r>
              <a:rPr lang="ru-RU" sz="3600" b="1" dirty="0">
                <a:solidFill>
                  <a:srgbClr val="00B050"/>
                </a:solidFill>
              </a:rPr>
              <a:t>– всё </a:t>
            </a:r>
            <a:r>
              <a:rPr lang="ru-RU" sz="3600" b="1" dirty="0" smtClean="0">
                <a:solidFill>
                  <a:srgbClr val="00B050"/>
                </a:solidFill>
              </a:rPr>
              <a:t>получилось, могу помочь другим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4057167" cy="561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9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628800"/>
            <a:ext cx="5400600" cy="936104"/>
          </a:xfrm>
        </p:spPr>
        <p:txBody>
          <a:bodyPr>
            <a:noAutofit/>
          </a:bodyPr>
          <a:lstStyle/>
          <a:p>
            <a:r>
              <a:rPr lang="ru-RU" sz="1600" dirty="0"/>
              <a:t>Составитель:</a:t>
            </a:r>
            <a:br>
              <a:rPr lang="ru-RU" sz="1600" dirty="0"/>
            </a:br>
            <a:r>
              <a:rPr lang="ru-RU" sz="1600" dirty="0" err="1"/>
              <a:t>Слиткова</a:t>
            </a:r>
            <a:r>
              <a:rPr lang="ru-RU" sz="1600" dirty="0"/>
              <a:t> Галина Анатольевна</a:t>
            </a:r>
            <a:br>
              <a:rPr lang="ru-RU" sz="1600" dirty="0"/>
            </a:br>
            <a:r>
              <a:rPr lang="ru-RU" sz="1600" dirty="0"/>
              <a:t>учитель начальных классов гимназии №18 </a:t>
            </a:r>
            <a:br>
              <a:rPr lang="ru-RU" sz="1600" dirty="0"/>
            </a:br>
            <a:r>
              <a:rPr lang="ru-RU" sz="1600" dirty="0"/>
              <a:t>города Томска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38914"/>
            <a:ext cx="9073008" cy="5976664"/>
          </a:xfrm>
        </p:spPr>
        <p:txBody>
          <a:bodyPr>
            <a:noAutofit/>
          </a:bodyPr>
          <a:lstStyle/>
          <a:p>
            <a:r>
              <a:rPr lang="en-US" sz="1000" dirty="0">
                <a:hlinkClick r:id="rId3"/>
              </a:rPr>
              <a:t>http://</a:t>
            </a:r>
            <a:r>
              <a:rPr lang="en-US" sz="1000" dirty="0" smtClean="0">
                <a:hlinkClick r:id="rId3"/>
              </a:rPr>
              <a:t>img-fotki.yandex.ru/get/6747/16969765.244/0_922e3_b40da1d3_M.png</a:t>
            </a:r>
            <a:endParaRPr lang="ru-RU" sz="1000" dirty="0" smtClean="0"/>
          </a:p>
          <a:p>
            <a:r>
              <a:rPr lang="en-US" sz="900" dirty="0">
                <a:hlinkClick r:id="rId4"/>
              </a:rPr>
              <a:t>https://</a:t>
            </a:r>
            <a:r>
              <a:rPr lang="en-US" sz="900" dirty="0" smtClean="0">
                <a:hlinkClick r:id="rId4"/>
              </a:rPr>
              <a:t>img-fotki.yandex.ru/get/6738/200418627.d1/0_14a519_98acb432_M.png</a:t>
            </a:r>
            <a:endParaRPr lang="ru-RU" sz="900" dirty="0" smtClean="0"/>
          </a:p>
          <a:p>
            <a:r>
              <a:rPr lang="en-US" sz="900" dirty="0">
                <a:hlinkClick r:id="rId5"/>
              </a:rPr>
              <a:t>https://</a:t>
            </a:r>
            <a:r>
              <a:rPr lang="en-US" sz="900" dirty="0" smtClean="0">
                <a:hlinkClick r:id="rId5"/>
              </a:rPr>
              <a:t>img-fotki.yandex.ru/get/131807/200418627.181/0_17eb96_bd6bd6da_M.jpg</a:t>
            </a:r>
            <a:endParaRPr lang="ru-RU" sz="900" dirty="0" smtClean="0"/>
          </a:p>
          <a:p>
            <a:r>
              <a:rPr lang="en-US" sz="900" dirty="0">
                <a:hlinkClick r:id="rId6"/>
              </a:rPr>
              <a:t>http://</a:t>
            </a:r>
            <a:r>
              <a:rPr lang="en-US" sz="900" dirty="0" smtClean="0">
                <a:hlinkClick r:id="rId6"/>
              </a:rPr>
              <a:t>dostoyanieplaneti.ru/images/the-frog-princess-a-fairy-tale-d01fac-h900.jpg</a:t>
            </a:r>
            <a:r>
              <a:rPr lang="ru-RU" sz="900" dirty="0" smtClean="0"/>
              <a:t> </a:t>
            </a:r>
          </a:p>
          <a:p>
            <a:r>
              <a:rPr lang="en-US" sz="900" dirty="0">
                <a:hlinkClick r:id="rId7"/>
              </a:rPr>
              <a:t>http://</a:t>
            </a:r>
            <a:r>
              <a:rPr lang="en-US" sz="900" dirty="0" smtClean="0">
                <a:hlinkClick r:id="rId7"/>
              </a:rPr>
              <a:t>www.hr-portal.ru/blog/carevna-lyagushka-skazka-dlya-top-menedzherov</a:t>
            </a:r>
            <a:endParaRPr lang="ru-RU" sz="900" dirty="0" smtClean="0"/>
          </a:p>
          <a:p>
            <a:r>
              <a:rPr lang="en-US" sz="900" dirty="0" smtClean="0">
                <a:hlinkClick r:id="rId8"/>
              </a:rPr>
              <a:t>https</a:t>
            </a:r>
            <a:r>
              <a:rPr lang="en-US" sz="900" dirty="0">
                <a:hlinkClick r:id="rId8"/>
              </a:rPr>
              <a:t>://</a:t>
            </a:r>
            <a:r>
              <a:rPr lang="en-US" sz="900" dirty="0" smtClean="0">
                <a:hlinkClick r:id="rId8"/>
              </a:rPr>
              <a:t>www.stihi.ru/pics/2013/02/13/9320.jpg</a:t>
            </a:r>
            <a:endParaRPr lang="ru-RU" sz="900" dirty="0" smtClean="0"/>
          </a:p>
          <a:p>
            <a:r>
              <a:rPr lang="en-US" sz="900" dirty="0">
                <a:hlinkClick r:id="rId9"/>
              </a:rPr>
              <a:t>https</a:t>
            </a:r>
            <a:r>
              <a:rPr lang="en-US" sz="900" dirty="0" smtClean="0">
                <a:hlinkClick r:id="rId9"/>
              </a:rPr>
              <a:t>://i.ytimg.com/vi/46JHcS-8vxs/maxresdefault.jpg</a:t>
            </a:r>
            <a:endParaRPr lang="ru-RU" sz="900" dirty="0" smtClean="0"/>
          </a:p>
          <a:p>
            <a:r>
              <a:rPr lang="ru-RU" sz="900" dirty="0" smtClean="0"/>
              <a:t> </a:t>
            </a:r>
            <a:r>
              <a:rPr lang="en-US" sz="900" dirty="0">
                <a:hlinkClick r:id="rId10"/>
              </a:rPr>
              <a:t>http://</a:t>
            </a:r>
            <a:r>
              <a:rPr lang="en-US" sz="900" dirty="0" smtClean="0">
                <a:hlinkClick r:id="rId10"/>
              </a:rPr>
              <a:t>katushka.net/torrents/00042543/screenshot_0.jpg</a:t>
            </a:r>
            <a:endParaRPr lang="ru-RU" sz="900" dirty="0" smtClean="0"/>
          </a:p>
          <a:p>
            <a:r>
              <a:rPr lang="en-US" sz="900" dirty="0">
                <a:hlinkClick r:id="rId11"/>
              </a:rPr>
              <a:t>http://</a:t>
            </a:r>
            <a:r>
              <a:rPr lang="en-US" sz="900" dirty="0" smtClean="0">
                <a:hlinkClick r:id="rId11"/>
              </a:rPr>
              <a:t>parttv.ru/uploads/posts/2012-11/1352828372_111.jpg</a:t>
            </a:r>
            <a:endParaRPr lang="ru-RU" sz="900" dirty="0" smtClean="0"/>
          </a:p>
          <a:p>
            <a:r>
              <a:rPr lang="en-US" sz="900" dirty="0">
                <a:hlinkClick r:id="rId12"/>
              </a:rPr>
              <a:t>http://</a:t>
            </a:r>
            <a:r>
              <a:rPr lang="en-US" sz="900" dirty="0" smtClean="0">
                <a:hlinkClick r:id="rId12"/>
              </a:rPr>
              <a:t>www.liveinternet.ru/users/veravena/post337839598</a:t>
            </a:r>
            <a:endParaRPr lang="ru-RU" sz="900" dirty="0" smtClean="0"/>
          </a:p>
          <a:p>
            <a:r>
              <a:rPr lang="en-US" sz="900" dirty="0">
                <a:hlinkClick r:id="rId13"/>
              </a:rPr>
              <a:t>http://</a:t>
            </a:r>
            <a:r>
              <a:rPr lang="en-US" sz="900" dirty="0" smtClean="0">
                <a:hlinkClick r:id="rId13"/>
              </a:rPr>
              <a:t>viki.rdf.ru/media/upload/preview/uchim_sifri.jpg</a:t>
            </a:r>
            <a:endParaRPr lang="ru-RU" sz="900" dirty="0" smtClean="0"/>
          </a:p>
          <a:p>
            <a:r>
              <a:rPr lang="en-US" sz="900" dirty="0">
                <a:hlinkClick r:id="rId14"/>
              </a:rPr>
              <a:t>http://</a:t>
            </a:r>
            <a:r>
              <a:rPr lang="en-US" sz="900" dirty="0" smtClean="0">
                <a:hlinkClick r:id="rId14"/>
              </a:rPr>
              <a:t>nachalo4ka.ru/wp-content/uploads/2014/08/3-vishenki.jpg</a:t>
            </a:r>
            <a:endParaRPr lang="ru-RU" sz="900" dirty="0" smtClean="0"/>
          </a:p>
          <a:p>
            <a:r>
              <a:rPr lang="en-US" sz="900" dirty="0">
                <a:hlinkClick r:id="rId15"/>
              </a:rPr>
              <a:t>http://4.bp.blogspot.com/-UCY4Wi__onI/UGl-T83O9ZI/AAAAAAAAAag/k--JW1iv1Mo/s1600/%D1%81%D0%BE%D1%81%D1%82%D0%B0%D0%B2+%</a:t>
            </a:r>
            <a:r>
              <a:rPr lang="en-US" sz="900" dirty="0" smtClean="0">
                <a:hlinkClick r:id="rId15"/>
              </a:rPr>
              <a:t>D1%87%D0%B8%D1%81%D0%BB%D0%B0+3.png</a:t>
            </a:r>
            <a:endParaRPr lang="ru-RU" sz="900" dirty="0" smtClean="0"/>
          </a:p>
          <a:p>
            <a:r>
              <a:rPr lang="en-US" sz="900" dirty="0">
                <a:hlinkClick r:id="rId16"/>
              </a:rPr>
              <a:t>http://</a:t>
            </a:r>
            <a:r>
              <a:rPr lang="en-US" sz="900" dirty="0" smtClean="0">
                <a:hlinkClick r:id="rId16"/>
              </a:rPr>
              <a:t>kira-scrap.ru/KATALOG/ZABAVN_ZVERY/1/0_8e43a_ef4dcd21_M.png</a:t>
            </a:r>
            <a:endParaRPr lang="ru-RU" sz="900" dirty="0" smtClean="0"/>
          </a:p>
          <a:p>
            <a:r>
              <a:rPr lang="en-US" sz="900" dirty="0">
                <a:hlinkClick r:id="rId17"/>
              </a:rPr>
              <a:t>http://</a:t>
            </a:r>
            <a:r>
              <a:rPr lang="en-US" sz="900" dirty="0" smtClean="0">
                <a:hlinkClick r:id="rId17"/>
              </a:rPr>
              <a:t>kira-scrap.ru/KATALOG/ZABAVN_ZVERY/1/0_8e438_e3fff79f_M.png</a:t>
            </a:r>
            <a:endParaRPr lang="ru-RU" sz="900" dirty="0" smtClean="0"/>
          </a:p>
          <a:p>
            <a:r>
              <a:rPr lang="en-US" sz="900" dirty="0">
                <a:hlinkClick r:id="rId18"/>
              </a:rPr>
              <a:t>http://</a:t>
            </a:r>
            <a:r>
              <a:rPr lang="en-US" sz="900" dirty="0" smtClean="0">
                <a:hlinkClick r:id="rId18"/>
              </a:rPr>
              <a:t>img-fotki.yandex.ru/get/6512/16969765.85/0_6a15d_db49f5ee_M.png</a:t>
            </a:r>
            <a:r>
              <a:rPr lang="ru-RU" sz="900" dirty="0" smtClean="0"/>
              <a:t> </a:t>
            </a:r>
          </a:p>
          <a:p>
            <a:r>
              <a:rPr lang="en-US" sz="900" dirty="0">
                <a:hlinkClick r:id="rId19"/>
              </a:rPr>
              <a:t>http://</a:t>
            </a:r>
            <a:r>
              <a:rPr lang="en-US" sz="900" dirty="0" smtClean="0">
                <a:hlinkClick r:id="rId19"/>
              </a:rPr>
              <a:t>ped-kopilka.ru/upload/blogs/16313_d74d55b96eff3716b4d8b29716a2b498.jpg.jpg</a:t>
            </a:r>
            <a:r>
              <a:rPr lang="ru-RU" sz="900" dirty="0" smtClean="0"/>
              <a:t> </a:t>
            </a:r>
          </a:p>
          <a:p>
            <a:r>
              <a:rPr lang="en-US" sz="900" dirty="0">
                <a:hlinkClick r:id="rId20"/>
              </a:rPr>
              <a:t>https://</a:t>
            </a:r>
            <a:r>
              <a:rPr lang="en-US" sz="900" dirty="0" smtClean="0">
                <a:hlinkClick r:id="rId20"/>
              </a:rPr>
              <a:t>deti-online.com/images/mihalkov-tri-porosenka.jpg</a:t>
            </a:r>
            <a:endParaRPr lang="ru-RU" sz="900" dirty="0" smtClean="0"/>
          </a:p>
          <a:p>
            <a:r>
              <a:rPr lang="en-US" sz="900" dirty="0">
                <a:hlinkClick r:id="rId21"/>
              </a:rPr>
              <a:t>http://</a:t>
            </a:r>
            <a:r>
              <a:rPr lang="en-US" sz="900" dirty="0" smtClean="0">
                <a:hlinkClick r:id="rId21"/>
              </a:rPr>
              <a:t>www.planetaskazok.ru/images/stories/suteev/tri_kotenka/img_01.jpg</a:t>
            </a:r>
            <a:endParaRPr lang="ru-RU" sz="900" dirty="0" smtClean="0"/>
          </a:p>
          <a:p>
            <a:r>
              <a:rPr lang="en-US" sz="900" dirty="0">
                <a:hlinkClick r:id="rId22"/>
              </a:rPr>
              <a:t>http://</a:t>
            </a:r>
            <a:r>
              <a:rPr lang="en-US" sz="900" dirty="0" smtClean="0">
                <a:hlinkClick r:id="rId22"/>
              </a:rPr>
              <a:t>raduga.name/wp-content/uploads/2014/10/13.jpg</a:t>
            </a:r>
            <a:endParaRPr lang="ru-RU" sz="900" dirty="0" smtClean="0"/>
          </a:p>
          <a:p>
            <a:r>
              <a:rPr lang="en-US" sz="900" dirty="0">
                <a:hlinkClick r:id="rId23"/>
              </a:rPr>
              <a:t>http://</a:t>
            </a:r>
            <a:r>
              <a:rPr lang="en-US" sz="900" dirty="0" smtClean="0">
                <a:hlinkClick r:id="rId23"/>
              </a:rPr>
              <a:t>raduga.name/wp-content/uploads/2014/10/23.jpg</a:t>
            </a:r>
            <a:endParaRPr lang="ru-RU" sz="900" dirty="0" smtClean="0"/>
          </a:p>
          <a:p>
            <a:r>
              <a:rPr lang="en-US" sz="900" dirty="0">
                <a:hlinkClick r:id="rId24"/>
              </a:rPr>
              <a:t>http://</a:t>
            </a:r>
            <a:r>
              <a:rPr lang="en-US" sz="900" dirty="0" smtClean="0">
                <a:hlinkClick r:id="rId24"/>
              </a:rPr>
              <a:t>raduga.name/wp-content/uploads/2014/10/33.jpg</a:t>
            </a:r>
            <a:endParaRPr lang="ru-RU" sz="900" dirty="0" smtClean="0"/>
          </a:p>
          <a:p>
            <a:r>
              <a:rPr lang="en-US" sz="900" dirty="0">
                <a:hlinkClick r:id="rId25"/>
              </a:rPr>
              <a:t>http://</a:t>
            </a:r>
            <a:r>
              <a:rPr lang="en-US" sz="900" dirty="0" smtClean="0">
                <a:hlinkClick r:id="rId25"/>
              </a:rPr>
              <a:t>www.razumniki.ru/images/articles/obuchenie_detey/propisi_3.gif</a:t>
            </a:r>
            <a:endParaRPr lang="ru-RU" sz="900" dirty="0" smtClean="0"/>
          </a:p>
          <a:p>
            <a:r>
              <a:rPr lang="en-US" sz="900" dirty="0">
                <a:hlinkClick r:id="rId26"/>
              </a:rPr>
              <a:t>http://</a:t>
            </a:r>
            <a:r>
              <a:rPr lang="en-US" sz="900" dirty="0" smtClean="0">
                <a:hlinkClick r:id="rId26"/>
              </a:rPr>
              <a:t>img-fotki.yandex.ru/get/9118/16969765.18c/0_7d04e_f64682ed_M.png</a:t>
            </a:r>
            <a:endParaRPr lang="ru-RU" sz="900" dirty="0" smtClean="0"/>
          </a:p>
          <a:p>
            <a:r>
              <a:rPr lang="en-US" sz="900" dirty="0" smtClean="0">
                <a:hlinkClick r:id="rId27"/>
              </a:rPr>
              <a:t>http</a:t>
            </a:r>
            <a:r>
              <a:rPr lang="en-US" sz="900" dirty="0">
                <a:hlinkClick r:id="rId27"/>
              </a:rPr>
              <a:t>://</a:t>
            </a:r>
            <a:r>
              <a:rPr lang="en-US" sz="900" dirty="0" smtClean="0">
                <a:hlinkClick r:id="rId27"/>
              </a:rPr>
              <a:t>s4.pic4you.ru/y2015/08-20/24687/5208690-thumb.png</a:t>
            </a:r>
            <a:endParaRPr lang="ru-RU" sz="900" dirty="0" smtClean="0"/>
          </a:p>
          <a:p>
            <a:r>
              <a:rPr lang="en-US" sz="900" dirty="0">
                <a:hlinkClick r:id="rId28"/>
              </a:rPr>
              <a:t>https://</a:t>
            </a:r>
            <a:r>
              <a:rPr lang="en-US" sz="900" dirty="0" smtClean="0">
                <a:hlinkClick r:id="rId28"/>
              </a:rPr>
              <a:t>img-fotki.yandex.ru/get/4429/200418627.d3/0_14ab8c_2fe5a8e_M.png</a:t>
            </a:r>
            <a:endParaRPr lang="ru-RU" sz="900" dirty="0" smtClean="0"/>
          </a:p>
          <a:p>
            <a:r>
              <a:rPr lang="en-US" sz="900" dirty="0">
                <a:hlinkClick r:id="rId29"/>
              </a:rPr>
              <a:t>http://</a:t>
            </a:r>
            <a:r>
              <a:rPr lang="en-US" sz="900" dirty="0" smtClean="0">
                <a:hlinkClick r:id="rId29"/>
              </a:rPr>
              <a:t>school363.tmweb.ru/wp-content/uploads/2014/10/615_html_m1d16eb0f.jpg</a:t>
            </a:r>
            <a:endParaRPr lang="ru-RU" sz="900" dirty="0" smtClean="0"/>
          </a:p>
          <a:p>
            <a:r>
              <a:rPr lang="en-US" sz="900" dirty="0">
                <a:hlinkClick r:id="rId30"/>
              </a:rPr>
              <a:t>https://</a:t>
            </a:r>
            <a:r>
              <a:rPr lang="en-US" sz="900" dirty="0" smtClean="0">
                <a:hlinkClick r:id="rId30"/>
              </a:rPr>
              <a:t>encrypted-tbn3.gstatic.com/images?q=tbn:ANd9GcQxiCtlRAXB8exkhuEzvgo_x5BbsF1IlICjStrnuQHdS4lgXUcxjQ</a:t>
            </a:r>
            <a:endParaRPr lang="ru-RU" sz="900" dirty="0" smtClean="0"/>
          </a:p>
          <a:p>
            <a:r>
              <a:rPr lang="en-US" sz="900" dirty="0">
                <a:hlinkClick r:id="rId31"/>
              </a:rPr>
              <a:t>https://</a:t>
            </a:r>
            <a:r>
              <a:rPr lang="en-US" sz="900" dirty="0" smtClean="0">
                <a:hlinkClick r:id="rId31"/>
              </a:rPr>
              <a:t>encrypted-tbn2.gstatic.com/images?q=tbn:ANd9GcSOq9Bgx9cu2puxhxzT52GkZoqxZ3LPuyNnIxcc1p4r-RrVQcpWfQ</a:t>
            </a:r>
            <a:endParaRPr lang="ru-RU" sz="900" dirty="0" smtClean="0"/>
          </a:p>
          <a:p>
            <a:r>
              <a:rPr lang="en-US" sz="900" dirty="0">
                <a:hlinkClick r:id="rId32"/>
              </a:rPr>
              <a:t>http://</a:t>
            </a:r>
            <a:r>
              <a:rPr lang="en-US" sz="900" dirty="0" smtClean="0">
                <a:hlinkClick r:id="rId32"/>
              </a:rPr>
              <a:t>www.razumniki.ru/images/articles/obuchenie_detey/propisi_3_cifra.gif</a:t>
            </a:r>
            <a:endParaRPr lang="ru-RU" sz="900" dirty="0" smtClean="0"/>
          </a:p>
          <a:p>
            <a:r>
              <a:rPr lang="en-US" sz="900" dirty="0" smtClean="0">
                <a:hlinkClick r:id="rId33"/>
              </a:rPr>
              <a:t>https</a:t>
            </a:r>
            <a:r>
              <a:rPr lang="en-US" sz="900" dirty="0">
                <a:hlinkClick r:id="rId33"/>
              </a:rPr>
              <a:t>://</a:t>
            </a:r>
            <a:r>
              <a:rPr lang="en-US" sz="900" dirty="0" smtClean="0">
                <a:hlinkClick r:id="rId33"/>
              </a:rPr>
              <a:t>encrypted-tbn2.gstatic.com/images?q=tbn:ANd9GcT8QdL5aEpV1RH9ldjmjXJRTb7ZxiWAsc_2ylcEjJNX1C43E_c9mw</a:t>
            </a:r>
            <a:endParaRPr lang="ru-RU" sz="900" dirty="0" smtClean="0"/>
          </a:p>
          <a:p>
            <a:r>
              <a:rPr lang="en-US" sz="1000" dirty="0">
                <a:hlinkClick r:id="rId34"/>
              </a:rPr>
              <a:t>http://</a:t>
            </a:r>
            <a:r>
              <a:rPr lang="en-US" sz="1000" dirty="0" smtClean="0">
                <a:hlinkClick r:id="rId34"/>
              </a:rPr>
              <a:t>ramki-photoshop.ru/personaj/5/kliparty-zhivotnye13.png</a:t>
            </a:r>
            <a:endParaRPr lang="ru-RU" sz="1000" dirty="0" smtClean="0"/>
          </a:p>
          <a:p>
            <a:r>
              <a:rPr lang="en-US" sz="1000" dirty="0">
                <a:hlinkClick r:id="rId35"/>
              </a:rPr>
              <a:t>http://</a:t>
            </a:r>
            <a:r>
              <a:rPr lang="en-US" sz="1000" dirty="0" smtClean="0">
                <a:hlinkClick r:id="rId35"/>
              </a:rPr>
              <a:t>img1.liveinternet.ru/images/attach/c/9/111/997/111997663_3.png</a:t>
            </a:r>
            <a:endParaRPr lang="ru-RU" sz="1000" dirty="0" smtClean="0"/>
          </a:p>
          <a:p>
            <a:r>
              <a:rPr lang="en-US" sz="1000" dirty="0">
                <a:hlinkClick r:id="rId36"/>
              </a:rPr>
              <a:t>http://</a:t>
            </a:r>
            <a:r>
              <a:rPr lang="en-US" sz="1000" dirty="0" smtClean="0">
                <a:hlinkClick r:id="rId36"/>
              </a:rPr>
              <a:t>games-for-kids.ru/img/cifra-3-200.png</a:t>
            </a:r>
            <a:endParaRPr lang="ru-RU" sz="1000" dirty="0" smtClean="0"/>
          </a:p>
          <a:p>
            <a:r>
              <a:rPr lang="en-US" sz="1000" dirty="0">
                <a:hlinkClick r:id="rId35"/>
              </a:rPr>
              <a:t>http://</a:t>
            </a:r>
            <a:r>
              <a:rPr lang="en-US" sz="1000" dirty="0" smtClean="0">
                <a:hlinkClick r:id="rId35"/>
              </a:rPr>
              <a:t>img1.liveinternet.ru/images/attach/c/9/111/997/111997663_3.png</a:t>
            </a:r>
            <a:endParaRPr lang="ru-RU" sz="1000" dirty="0" smtClean="0"/>
          </a:p>
          <a:p>
            <a:r>
              <a:rPr lang="en-US" sz="1000" dirty="0">
                <a:hlinkClick r:id="rId37"/>
              </a:rPr>
              <a:t>http://moon-balloon.ru/wp-content/uploads/2014/06/%D0%A8%D0%B0%D1%80-102-%D1%81%D0%BC-%D0%A6%D0%B8%D1%84%D1%80%D0%B0-3-%</a:t>
            </a:r>
            <a:r>
              <a:rPr lang="en-US" sz="1000" dirty="0" smtClean="0">
                <a:hlinkClick r:id="rId37"/>
              </a:rPr>
              <a:t>D0%9B%D0%B8%D1%81%D0%B0.jpg</a:t>
            </a:r>
            <a:endParaRPr lang="ru-RU" sz="1000" dirty="0" smtClean="0"/>
          </a:p>
          <a:p>
            <a:r>
              <a:rPr lang="en-US" sz="1000" dirty="0">
                <a:hlinkClick r:id="rId38"/>
              </a:rPr>
              <a:t>https://</a:t>
            </a:r>
            <a:r>
              <a:rPr lang="en-US" sz="1000" dirty="0" smtClean="0">
                <a:hlinkClick r:id="rId38"/>
              </a:rPr>
              <a:t>img-fotki.yandex.ru/get/55918/200418627.17c/0_17a2de_9b4ae3ec_M.png</a:t>
            </a:r>
            <a:endParaRPr lang="ru-RU" sz="1000" dirty="0" smtClean="0"/>
          </a:p>
          <a:p>
            <a:endParaRPr lang="ru-RU" sz="1000" dirty="0" smtClean="0"/>
          </a:p>
          <a:p>
            <a:endParaRPr lang="ru-RU" sz="1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018117" y="542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49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75" y="376951"/>
            <a:ext cx="3632369" cy="3632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265" y="4320815"/>
            <a:ext cx="6473674" cy="27647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13783"/>
            <a:ext cx="3010843" cy="39122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16265" y="374231"/>
            <a:ext cx="44291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Игра: «Третий лишний»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8793" y="299777"/>
            <a:ext cx="2465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Тема урока? 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3844" y="4320815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ч</a:t>
            </a:r>
            <a:r>
              <a:rPr lang="ru-RU" sz="3200" b="1" dirty="0" smtClean="0"/>
              <a:t>исло и цифра 3 </a:t>
            </a:r>
            <a:endParaRPr lang="ru-RU" sz="32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877" y="299777"/>
            <a:ext cx="4021038" cy="402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9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60648"/>
            <a:ext cx="41421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Цифра </a:t>
            </a:r>
            <a:r>
              <a:rPr lang="ru-RU" sz="3200" b="1" dirty="0" smtClean="0">
                <a:solidFill>
                  <a:srgbClr val="FF0000"/>
                </a:solidFill>
              </a:rPr>
              <a:t>три </a:t>
            </a:r>
            <a:r>
              <a:rPr lang="ru-RU" sz="3200" b="1" dirty="0" smtClean="0"/>
              <a:t>похожа на: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48609">
            <a:off x="4444564" y="1583629"/>
            <a:ext cx="5287968" cy="33377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85887">
            <a:off x="21730" y="-245084"/>
            <a:ext cx="3692818" cy="37075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480" y="3789040"/>
            <a:ext cx="2773680" cy="240137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140" y="588099"/>
            <a:ext cx="2477410" cy="32009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160" y="3789040"/>
            <a:ext cx="2744708" cy="274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44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18" y="1484784"/>
            <a:ext cx="2731873" cy="38610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291" y="1469368"/>
            <a:ext cx="2742781" cy="3876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485798"/>
            <a:ext cx="273187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6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1719262"/>
          </a:xfrm>
        </p:spPr>
        <p:txBody>
          <a:bodyPr>
            <a:noAutofit/>
          </a:bodyPr>
          <a:lstStyle/>
          <a:p>
            <a:r>
              <a:rPr lang="ru-RU" sz="2800" b="1" dirty="0"/>
              <a:t>Сказка «Царевна лягушка</a:t>
            </a:r>
            <a:r>
              <a:rPr lang="ru-RU" sz="2800" b="1" dirty="0" smtClean="0"/>
              <a:t>»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Было у царя 3 сына. 3 задания давал царь невестам: испечь хлеб, соткать ковёр и смотр невест. Лягушка 3 раза превращалась в царевну. На царевну было наложено заклятие: 3 года быть лягушкою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325" y="2083870"/>
            <a:ext cx="5978734" cy="44782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111456"/>
            <a:ext cx="7151104" cy="450405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21361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554" y="173783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Сказка «3 медведя</a:t>
            </a:r>
            <a:r>
              <a:rPr lang="ru-RU" sz="2800" b="1" dirty="0" smtClean="0"/>
              <a:t>»</a:t>
            </a:r>
            <a:endParaRPr lang="ru-RU" sz="2800" b="1" dirty="0"/>
          </a:p>
          <a:p>
            <a:r>
              <a:rPr lang="ru-RU" sz="2800" b="1" dirty="0"/>
              <a:t>Главных героев – 3. Всех предметов по 3(кровати, миски, стулья).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02"/>
          <a:stretch/>
        </p:blipFill>
        <p:spPr>
          <a:xfrm>
            <a:off x="693504" y="1558778"/>
            <a:ext cx="7756992" cy="46636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38" y="1412776"/>
            <a:ext cx="8244408" cy="5152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5175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226" y="56563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«Сказка о рыбаке и рыбке</a:t>
            </a:r>
            <a:r>
              <a:rPr lang="ru-RU" sz="2800" b="1" dirty="0" smtClean="0"/>
              <a:t>»</a:t>
            </a:r>
            <a:endParaRPr lang="ru-RU" sz="2800" b="1" dirty="0"/>
          </a:p>
          <a:p>
            <a:r>
              <a:rPr lang="ru-RU" sz="2800" b="1" dirty="0"/>
              <a:t> Старик со старухой много лет прожили вместе:        </a:t>
            </a:r>
          </a:p>
          <a:p>
            <a:r>
              <a:rPr lang="ru-RU" sz="2800" b="1" dirty="0"/>
              <a:t>                         «Они жили в ветхой </a:t>
            </a:r>
            <a:r>
              <a:rPr lang="ru-RU" sz="2800" b="1" dirty="0" smtClean="0"/>
              <a:t>землянке</a:t>
            </a:r>
            <a:endParaRPr lang="ru-RU" sz="2800" b="1" dirty="0"/>
          </a:p>
          <a:p>
            <a:r>
              <a:rPr lang="ru-RU" sz="2800" b="1" dirty="0"/>
              <a:t>                          Ровно тридцать лет и  три  года…».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872445"/>
            <a:ext cx="5877272" cy="470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8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0785"/>
            <a:ext cx="79208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Три раза старик кидал в море свой невод.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42552"/>
            <a:ext cx="7192384" cy="541078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2602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47525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 за двойкой - посмотри-</a:t>
            </a:r>
          </a:p>
          <a:p>
            <a:r>
              <a:rPr lang="ru-RU" sz="3200" b="1" dirty="0" err="1"/>
              <a:t>Выстyпает</a:t>
            </a:r>
            <a:r>
              <a:rPr lang="ru-RU" sz="3200" b="1" dirty="0"/>
              <a:t> цифра три</a:t>
            </a:r>
            <a:r>
              <a:rPr lang="ru-RU" sz="3200" b="1" dirty="0" smtClean="0"/>
              <a:t>.</a:t>
            </a:r>
            <a:endParaRPr lang="ru-RU" sz="3200" b="1" dirty="0"/>
          </a:p>
          <a:p>
            <a:r>
              <a:rPr lang="ru-RU" sz="3200" b="1" dirty="0"/>
              <a:t>Тройка - третий из значков -</a:t>
            </a:r>
          </a:p>
          <a:p>
            <a:r>
              <a:rPr lang="ru-RU" sz="3200" b="1" dirty="0"/>
              <a:t>Состоит из </a:t>
            </a:r>
            <a:r>
              <a:rPr lang="ru-RU" sz="3200" b="1" dirty="0" err="1"/>
              <a:t>двyх</a:t>
            </a:r>
            <a:r>
              <a:rPr lang="ru-RU" sz="3200" b="1" dirty="0"/>
              <a:t> крючков.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028" y="468432"/>
            <a:ext cx="4248472" cy="34055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992692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6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265</Words>
  <Application>Microsoft Office PowerPoint</Application>
  <PresentationFormat>Экран (4:3)</PresentationFormat>
  <Paragraphs>66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математики</vt:lpstr>
      <vt:lpstr>Презентация PowerPoint</vt:lpstr>
      <vt:lpstr>Презентация PowerPoint</vt:lpstr>
      <vt:lpstr>Презентация PowerPoint</vt:lpstr>
      <vt:lpstr>Сказка «Царевна лягушка» Было у царя 3 сына. 3 задания давал царь невестам: испечь хлеб, соткать ковёр и смотр невест. Лягушка 3 раза превращалась в царевну. На царевну было наложено заклятие: 3 года быть лягушкою.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«Четвертый лишний»</vt:lpstr>
      <vt:lpstr>Красный – ничего не понял(а)  Жёлтый – всё понятно, но в некоторых вопросах сомневаюсь  Зелёный – всё получилось, могу помочь другим</vt:lpstr>
      <vt:lpstr>Составитель: Слиткова Галина Анатольевна учитель начальных классов гимназии №18  города Томска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29</cp:revision>
  <dcterms:created xsi:type="dcterms:W3CDTF">2016-10-13T14:00:15Z</dcterms:created>
  <dcterms:modified xsi:type="dcterms:W3CDTF">2016-11-03T05:18:49Z</dcterms:modified>
</cp:coreProperties>
</file>