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3" r:id="rId10"/>
    <p:sldId id="274" r:id="rId11"/>
    <p:sldId id="275" r:id="rId12"/>
    <p:sldId id="276" r:id="rId13"/>
    <p:sldId id="269" r:id="rId14"/>
    <p:sldId id="270" r:id="rId15"/>
    <p:sldId id="271" r:id="rId16"/>
    <p:sldId id="272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20A2D9-4F24-498D-BBE1-874D96CBE98E}" type="doc">
      <dgm:prSet loTypeId="urn:microsoft.com/office/officeart/2005/8/layout/vList5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7C0EB00-4B84-484F-A426-9223FF05E790}">
      <dgm:prSet phldrT="[Текст]"/>
      <dgm:spPr/>
      <dgm:t>
        <a:bodyPr/>
        <a:lstStyle/>
        <a:p>
          <a:pPr algn="l"/>
          <a:r>
            <a:rPr lang="ru-RU" dirty="0" smtClean="0"/>
            <a:t>развития положительного отношения ребенка к себе и другим людям;</a:t>
          </a:r>
          <a:endParaRPr lang="ru-RU" dirty="0"/>
        </a:p>
      </dgm:t>
    </dgm:pt>
    <dgm:pt modelId="{3BDF3DC7-314A-435E-80A3-778BD143B572}" type="parTrans" cxnId="{7FC0BDE7-D8D2-43B4-8594-EAFF3322C89C}">
      <dgm:prSet/>
      <dgm:spPr/>
      <dgm:t>
        <a:bodyPr/>
        <a:lstStyle/>
        <a:p>
          <a:endParaRPr lang="ru-RU"/>
        </a:p>
      </dgm:t>
    </dgm:pt>
    <dgm:pt modelId="{CC7DAAA0-BB9C-44F2-AAFA-0B25AE267A82}" type="sibTrans" cxnId="{7FC0BDE7-D8D2-43B4-8594-EAFF3322C89C}">
      <dgm:prSet/>
      <dgm:spPr/>
      <dgm:t>
        <a:bodyPr/>
        <a:lstStyle/>
        <a:p>
          <a:endParaRPr lang="ru-RU"/>
        </a:p>
      </dgm:t>
    </dgm:pt>
    <dgm:pt modelId="{277D4391-6669-45A5-A900-2A2EC3F708AE}">
      <dgm:prSet phldrT="[Текст]"/>
      <dgm:spPr/>
      <dgm:t>
        <a:bodyPr/>
        <a:lstStyle/>
        <a:p>
          <a:r>
            <a:rPr lang="ru-RU" dirty="0" smtClean="0"/>
            <a:t>развития коммуникативной и социальной компетентности, в том числе информационно-социальной компетентности;</a:t>
          </a:r>
          <a:endParaRPr lang="ru-RU" dirty="0"/>
        </a:p>
      </dgm:t>
    </dgm:pt>
    <dgm:pt modelId="{8972F8C3-A481-4BC7-AC5D-E65603235180}" type="parTrans" cxnId="{909D9B09-3AEF-4C42-AF4F-C3094277C789}">
      <dgm:prSet/>
      <dgm:spPr/>
      <dgm:t>
        <a:bodyPr/>
        <a:lstStyle/>
        <a:p>
          <a:endParaRPr lang="ru-RU"/>
        </a:p>
      </dgm:t>
    </dgm:pt>
    <dgm:pt modelId="{EF1191F3-747F-4CC4-A682-14C2F3141C88}" type="sibTrans" cxnId="{909D9B09-3AEF-4C42-AF4F-C3094277C789}">
      <dgm:prSet/>
      <dgm:spPr/>
      <dgm:t>
        <a:bodyPr/>
        <a:lstStyle/>
        <a:p>
          <a:endParaRPr lang="ru-RU"/>
        </a:p>
      </dgm:t>
    </dgm:pt>
    <dgm:pt modelId="{20B38E70-D8F5-4CB3-9CCA-C4CF3635AC38}">
      <dgm:prSet/>
      <dgm:spPr/>
      <dgm:t>
        <a:bodyPr/>
        <a:lstStyle/>
        <a:p>
          <a:r>
            <a:rPr lang="ru-RU" dirty="0" smtClean="0"/>
            <a:t>Социально-коммуникативное развитие</a:t>
          </a:r>
          <a:endParaRPr lang="ru-RU" dirty="0"/>
        </a:p>
      </dgm:t>
    </dgm:pt>
    <dgm:pt modelId="{4F28B57F-3406-4A0C-BF02-72F1704FEA66}" type="parTrans" cxnId="{B7F39C46-DDE1-4A8C-9E7E-5712E0B68D38}">
      <dgm:prSet/>
      <dgm:spPr/>
      <dgm:t>
        <a:bodyPr/>
        <a:lstStyle/>
        <a:p>
          <a:endParaRPr lang="ru-RU"/>
        </a:p>
      </dgm:t>
    </dgm:pt>
    <dgm:pt modelId="{899097D0-25D7-43B3-842E-AB85CEE9C56F}" type="sibTrans" cxnId="{B7F39C46-DDE1-4A8C-9E7E-5712E0B68D38}">
      <dgm:prSet/>
      <dgm:spPr/>
      <dgm:t>
        <a:bodyPr/>
        <a:lstStyle/>
        <a:p>
          <a:endParaRPr lang="ru-RU"/>
        </a:p>
      </dgm:t>
    </dgm:pt>
    <dgm:pt modelId="{B06182EA-1EA1-449D-ABB0-4556A93A10D9}">
      <dgm:prSet phldrT="[Текст]" phldr="1"/>
      <dgm:spPr/>
      <dgm:t>
        <a:bodyPr/>
        <a:lstStyle/>
        <a:p>
          <a:endParaRPr lang="ru-RU" dirty="0"/>
        </a:p>
      </dgm:t>
    </dgm:pt>
    <dgm:pt modelId="{043C1C12-EEAA-4BCF-8145-74D1098D15FD}" type="sibTrans" cxnId="{CE44655D-19B0-4685-8780-4F7DAD0A4907}">
      <dgm:prSet/>
      <dgm:spPr/>
      <dgm:t>
        <a:bodyPr/>
        <a:lstStyle/>
        <a:p>
          <a:endParaRPr lang="ru-RU"/>
        </a:p>
      </dgm:t>
    </dgm:pt>
    <dgm:pt modelId="{601CA6B8-68E1-4C8B-B5D6-24EC25DF3D07}" type="parTrans" cxnId="{CE44655D-19B0-4685-8780-4F7DAD0A4907}">
      <dgm:prSet/>
      <dgm:spPr/>
      <dgm:t>
        <a:bodyPr/>
        <a:lstStyle/>
        <a:p>
          <a:endParaRPr lang="ru-RU"/>
        </a:p>
      </dgm:t>
    </dgm:pt>
    <dgm:pt modelId="{10028F84-D71A-49A9-AB74-D77F42159656}">
      <dgm:prSet phldrT="[Текст]" phldr="1"/>
      <dgm:spPr/>
      <dgm:t>
        <a:bodyPr/>
        <a:lstStyle/>
        <a:p>
          <a:endParaRPr lang="ru-RU" dirty="0"/>
        </a:p>
      </dgm:t>
    </dgm:pt>
    <dgm:pt modelId="{DA8894BB-115C-4E7C-8898-2A4C31B4F64C}" type="sibTrans" cxnId="{16992614-2930-4FCC-B603-B42C8BDBEC40}">
      <dgm:prSet/>
      <dgm:spPr/>
      <dgm:t>
        <a:bodyPr/>
        <a:lstStyle/>
        <a:p>
          <a:endParaRPr lang="ru-RU"/>
        </a:p>
      </dgm:t>
    </dgm:pt>
    <dgm:pt modelId="{87C58448-2756-4401-89F5-E722A3CF178E}" type="parTrans" cxnId="{16992614-2930-4FCC-B603-B42C8BDBEC40}">
      <dgm:prSet/>
      <dgm:spPr/>
      <dgm:t>
        <a:bodyPr/>
        <a:lstStyle/>
        <a:p>
          <a:endParaRPr lang="ru-RU"/>
        </a:p>
      </dgm:t>
    </dgm:pt>
    <dgm:pt modelId="{D9AF7AA0-6CC8-4FED-9D80-89AE6B6605BD}">
      <dgm:prSet phldrT="[Текст]"/>
      <dgm:spPr/>
      <dgm:t>
        <a:bodyPr/>
        <a:lstStyle/>
        <a:p>
          <a:r>
            <a:rPr lang="ru-RU" dirty="0" smtClean="0"/>
            <a:t>развития компетентности в виртуальном поиске.</a:t>
          </a:r>
          <a:endParaRPr lang="ru-RU" dirty="0"/>
        </a:p>
      </dgm:t>
    </dgm:pt>
    <dgm:pt modelId="{781EE823-5014-4B2F-8A49-E63817D4AE91}" type="sibTrans" cxnId="{EC736DA1-D698-4BFF-BBBD-68F9A2A586B0}">
      <dgm:prSet/>
      <dgm:spPr/>
      <dgm:t>
        <a:bodyPr/>
        <a:lstStyle/>
        <a:p>
          <a:endParaRPr lang="ru-RU"/>
        </a:p>
      </dgm:t>
    </dgm:pt>
    <dgm:pt modelId="{8D262430-87EC-400D-868A-E82E51DB6FED}" type="parTrans" cxnId="{EC736DA1-D698-4BFF-BBBD-68F9A2A586B0}">
      <dgm:prSet/>
      <dgm:spPr/>
      <dgm:t>
        <a:bodyPr/>
        <a:lstStyle/>
        <a:p>
          <a:endParaRPr lang="ru-RU"/>
        </a:p>
      </dgm:t>
    </dgm:pt>
    <dgm:pt modelId="{4284A9A5-C7D8-4A02-9685-1660CDB647EB}">
      <dgm:prSet phldrT="[Текст]"/>
      <dgm:spPr/>
      <dgm:t>
        <a:bodyPr/>
        <a:lstStyle/>
        <a:p>
          <a:r>
            <a:rPr lang="ru-RU" dirty="0" smtClean="0"/>
            <a:t>развития игровой деятельности;</a:t>
          </a:r>
          <a:endParaRPr lang="ru-RU" dirty="0"/>
        </a:p>
      </dgm:t>
    </dgm:pt>
    <dgm:pt modelId="{9D93F929-3FD4-4A45-A60D-AE0E7952E857}" type="sibTrans" cxnId="{2A6E8C51-8799-4C53-8590-139285441F38}">
      <dgm:prSet/>
      <dgm:spPr/>
      <dgm:t>
        <a:bodyPr/>
        <a:lstStyle/>
        <a:p>
          <a:endParaRPr lang="ru-RU"/>
        </a:p>
      </dgm:t>
    </dgm:pt>
    <dgm:pt modelId="{0F2ABC37-2184-4869-B530-1334C43DF07E}" type="parTrans" cxnId="{2A6E8C51-8799-4C53-8590-139285441F38}">
      <dgm:prSet/>
      <dgm:spPr/>
      <dgm:t>
        <a:bodyPr/>
        <a:lstStyle/>
        <a:p>
          <a:endParaRPr lang="ru-RU"/>
        </a:p>
      </dgm:t>
    </dgm:pt>
    <dgm:pt modelId="{AE40CD0F-F07B-4C48-A41B-99CD773B941C}">
      <dgm:prSet phldrT="[Текст]" phldr="1"/>
      <dgm:spPr/>
      <dgm:t>
        <a:bodyPr/>
        <a:lstStyle/>
        <a:p>
          <a:endParaRPr lang="ru-RU" dirty="0"/>
        </a:p>
      </dgm:t>
    </dgm:pt>
    <dgm:pt modelId="{E36CA126-DE33-4414-BDB2-9010F8761675}" type="sibTrans" cxnId="{085D001D-B990-4908-9F03-7A5205B0E5D9}">
      <dgm:prSet/>
      <dgm:spPr/>
      <dgm:t>
        <a:bodyPr/>
        <a:lstStyle/>
        <a:p>
          <a:endParaRPr lang="ru-RU"/>
        </a:p>
      </dgm:t>
    </dgm:pt>
    <dgm:pt modelId="{92488142-6AA7-4344-BA8E-6D2DA010DD6E}" type="parTrans" cxnId="{085D001D-B990-4908-9F03-7A5205B0E5D9}">
      <dgm:prSet/>
      <dgm:spPr/>
      <dgm:t>
        <a:bodyPr/>
        <a:lstStyle/>
        <a:p>
          <a:endParaRPr lang="ru-RU"/>
        </a:p>
      </dgm:t>
    </dgm:pt>
    <dgm:pt modelId="{CC81A85B-86D1-42E5-9221-F33C1D6C1614}" type="pres">
      <dgm:prSet presAssocID="{0A20A2D9-4F24-498D-BBE1-874D96CBE9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9306FF-5E24-4A55-B534-49A7FC189396}" type="pres">
      <dgm:prSet presAssocID="{B06182EA-1EA1-449D-ABB0-4556A93A10D9}" presName="linNode" presStyleCnt="0"/>
      <dgm:spPr/>
      <dgm:t>
        <a:bodyPr/>
        <a:lstStyle/>
        <a:p>
          <a:endParaRPr lang="ru-RU"/>
        </a:p>
      </dgm:t>
    </dgm:pt>
    <dgm:pt modelId="{22E41F6B-7F7A-4B8C-A562-A40882F02E11}" type="pres">
      <dgm:prSet presAssocID="{B06182EA-1EA1-449D-ABB0-4556A93A10D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ED9779-0135-4C9F-B96E-739D36CE8C62}" type="pres">
      <dgm:prSet presAssocID="{B06182EA-1EA1-449D-ABB0-4556A93A10D9}" presName="descendantText" presStyleLbl="alignAccFollowNode1" presStyleIdx="0" presStyleCnt="3" custScaleX="363106" custLinFactY="39776" custLinFactNeighborX="69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63321-692E-497F-A645-8581930C3CA5}" type="pres">
      <dgm:prSet presAssocID="{043C1C12-EEAA-4BCF-8145-74D1098D15FD}" presName="sp" presStyleCnt="0"/>
      <dgm:spPr/>
      <dgm:t>
        <a:bodyPr/>
        <a:lstStyle/>
        <a:p>
          <a:endParaRPr lang="ru-RU"/>
        </a:p>
      </dgm:t>
    </dgm:pt>
    <dgm:pt modelId="{60D2AF24-7477-44D7-BC65-BCA8A0533F55}" type="pres">
      <dgm:prSet presAssocID="{20B38E70-D8F5-4CB3-9CCA-C4CF3635AC38}" presName="linNode" presStyleCnt="0"/>
      <dgm:spPr/>
      <dgm:t>
        <a:bodyPr/>
        <a:lstStyle/>
        <a:p>
          <a:endParaRPr lang="ru-RU"/>
        </a:p>
      </dgm:t>
    </dgm:pt>
    <dgm:pt modelId="{2009DDFF-BA63-4489-BBF8-D866B36E1D40}" type="pres">
      <dgm:prSet presAssocID="{20B38E70-D8F5-4CB3-9CCA-C4CF3635AC38}" presName="parentText" presStyleLbl="node1" presStyleIdx="1" presStyleCnt="4" custScaleX="277778" custLinFactY="-7804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C86B7-CB57-412A-AA43-2761B0CDADD9}" type="pres">
      <dgm:prSet presAssocID="{899097D0-25D7-43B3-842E-AB85CEE9C56F}" presName="sp" presStyleCnt="0"/>
      <dgm:spPr/>
      <dgm:t>
        <a:bodyPr/>
        <a:lstStyle/>
        <a:p>
          <a:endParaRPr lang="ru-RU"/>
        </a:p>
      </dgm:t>
    </dgm:pt>
    <dgm:pt modelId="{89317B2C-1975-4439-B798-8B79894EF843}" type="pres">
      <dgm:prSet presAssocID="{10028F84-D71A-49A9-AB74-D77F42159656}" presName="linNode" presStyleCnt="0"/>
      <dgm:spPr/>
      <dgm:t>
        <a:bodyPr/>
        <a:lstStyle/>
        <a:p>
          <a:endParaRPr lang="ru-RU"/>
        </a:p>
      </dgm:t>
    </dgm:pt>
    <dgm:pt modelId="{73B96FBE-456C-4D9C-A601-637A30E8C662}" type="pres">
      <dgm:prSet presAssocID="{10028F84-D71A-49A9-AB74-D77F42159656}" presName="parentText" presStyleLbl="node1" presStyleIdx="2" presStyleCnt="4" custFlipVert="1" custFlipHor="1" custScaleX="1488" custScaleY="41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08E966-CB6C-41ED-87C6-DFCE3E04BB04}" type="pres">
      <dgm:prSet presAssocID="{10028F84-D71A-49A9-AB74-D77F42159656}" presName="descendantText" presStyleLbl="alignAccFollowNode1" presStyleIdx="1" presStyleCnt="3" custScaleX="134823" custScaleY="96884" custLinFactNeighborX="50121" custLinFactNeighborY="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9EC44-95B5-4BE1-9D75-43820E9EAE7C}" type="pres">
      <dgm:prSet presAssocID="{DA8894BB-115C-4E7C-8898-2A4C31B4F64C}" presName="sp" presStyleCnt="0"/>
      <dgm:spPr/>
      <dgm:t>
        <a:bodyPr/>
        <a:lstStyle/>
        <a:p>
          <a:endParaRPr lang="ru-RU"/>
        </a:p>
      </dgm:t>
    </dgm:pt>
    <dgm:pt modelId="{05664E3C-D875-463D-AB66-E4D4C63EA569}" type="pres">
      <dgm:prSet presAssocID="{AE40CD0F-F07B-4C48-A41B-99CD773B941C}" presName="linNode" presStyleCnt="0"/>
      <dgm:spPr/>
      <dgm:t>
        <a:bodyPr/>
        <a:lstStyle/>
        <a:p>
          <a:endParaRPr lang="ru-RU"/>
        </a:p>
      </dgm:t>
    </dgm:pt>
    <dgm:pt modelId="{7F4A51B1-1711-491A-A51C-56B19C46230C}" type="pres">
      <dgm:prSet presAssocID="{AE40CD0F-F07B-4C48-A41B-99CD773B941C}" presName="parentText" presStyleLbl="node1" presStyleIdx="3" presStyleCnt="4" custFlipVert="1" custFlipHor="1" custScaleX="1488" custScaleY="100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5F4EF-DCE6-44D4-96EC-F371E4E80282}" type="pres">
      <dgm:prSet presAssocID="{AE40CD0F-F07B-4C48-A41B-99CD773B941C}" presName="descendantText" presStyleLbl="alignAccFollowNode1" presStyleIdx="2" presStyleCnt="3" custScaleX="134523" custLinFactNeighborX="70327" custLinFactNeighborY="1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736DA1-D698-4BFF-BBBD-68F9A2A586B0}" srcId="{AE40CD0F-F07B-4C48-A41B-99CD773B941C}" destId="{D9AF7AA0-6CC8-4FED-9D80-89AE6B6605BD}" srcOrd="1" destOrd="0" parTransId="{8D262430-87EC-400D-868A-E82E51DB6FED}" sibTransId="{781EE823-5014-4B2F-8A49-E63817D4AE91}"/>
    <dgm:cxn modelId="{531B61D5-610F-4776-BFE7-09CD454A29A3}" type="presOf" srcId="{B06182EA-1EA1-449D-ABB0-4556A93A10D9}" destId="{22E41F6B-7F7A-4B8C-A562-A40882F02E11}" srcOrd="0" destOrd="0" presId="urn:microsoft.com/office/officeart/2005/8/layout/vList5"/>
    <dgm:cxn modelId="{909D9B09-3AEF-4C42-AF4F-C3094277C789}" srcId="{10028F84-D71A-49A9-AB74-D77F42159656}" destId="{277D4391-6669-45A5-A900-2A2EC3F708AE}" srcOrd="0" destOrd="0" parTransId="{8972F8C3-A481-4BC7-AC5D-E65603235180}" sibTransId="{EF1191F3-747F-4CC4-A682-14C2F3141C88}"/>
    <dgm:cxn modelId="{CE44655D-19B0-4685-8780-4F7DAD0A4907}" srcId="{0A20A2D9-4F24-498D-BBE1-874D96CBE98E}" destId="{B06182EA-1EA1-449D-ABB0-4556A93A10D9}" srcOrd="0" destOrd="0" parTransId="{601CA6B8-68E1-4C8B-B5D6-24EC25DF3D07}" sibTransId="{043C1C12-EEAA-4BCF-8145-74D1098D15FD}"/>
    <dgm:cxn modelId="{E34FD932-9495-4114-9B79-F0997376DFE7}" type="presOf" srcId="{AE40CD0F-F07B-4C48-A41B-99CD773B941C}" destId="{7F4A51B1-1711-491A-A51C-56B19C46230C}" srcOrd="0" destOrd="0" presId="urn:microsoft.com/office/officeart/2005/8/layout/vList5"/>
    <dgm:cxn modelId="{16992614-2930-4FCC-B603-B42C8BDBEC40}" srcId="{0A20A2D9-4F24-498D-BBE1-874D96CBE98E}" destId="{10028F84-D71A-49A9-AB74-D77F42159656}" srcOrd="2" destOrd="0" parTransId="{87C58448-2756-4401-89F5-E722A3CF178E}" sibTransId="{DA8894BB-115C-4E7C-8898-2A4C31B4F64C}"/>
    <dgm:cxn modelId="{925B8107-3DB7-4887-9AEB-ECA6C061A33C}" type="presOf" srcId="{10028F84-D71A-49A9-AB74-D77F42159656}" destId="{73B96FBE-456C-4D9C-A601-637A30E8C662}" srcOrd="0" destOrd="0" presId="urn:microsoft.com/office/officeart/2005/8/layout/vList5"/>
    <dgm:cxn modelId="{D5EA9606-D6D0-4FD8-9CD5-835887CEBDB5}" type="presOf" srcId="{277D4391-6669-45A5-A900-2A2EC3F708AE}" destId="{B708E966-CB6C-41ED-87C6-DFCE3E04BB04}" srcOrd="0" destOrd="0" presId="urn:microsoft.com/office/officeart/2005/8/layout/vList5"/>
    <dgm:cxn modelId="{7FC0BDE7-D8D2-43B4-8594-EAFF3322C89C}" srcId="{B06182EA-1EA1-449D-ABB0-4556A93A10D9}" destId="{E7C0EB00-4B84-484F-A426-9223FF05E790}" srcOrd="0" destOrd="0" parTransId="{3BDF3DC7-314A-435E-80A3-778BD143B572}" sibTransId="{CC7DAAA0-BB9C-44F2-AAFA-0B25AE267A82}"/>
    <dgm:cxn modelId="{F5907185-603F-494C-B6BC-E413E09AF62A}" type="presOf" srcId="{0A20A2D9-4F24-498D-BBE1-874D96CBE98E}" destId="{CC81A85B-86D1-42E5-9221-F33C1D6C1614}" srcOrd="0" destOrd="0" presId="urn:microsoft.com/office/officeart/2005/8/layout/vList5"/>
    <dgm:cxn modelId="{085D001D-B990-4908-9F03-7A5205B0E5D9}" srcId="{0A20A2D9-4F24-498D-BBE1-874D96CBE98E}" destId="{AE40CD0F-F07B-4C48-A41B-99CD773B941C}" srcOrd="3" destOrd="0" parTransId="{92488142-6AA7-4344-BA8E-6D2DA010DD6E}" sibTransId="{E36CA126-DE33-4414-BDB2-9010F8761675}"/>
    <dgm:cxn modelId="{A83BA26E-2614-4FB2-940E-0930E4A4CA91}" type="presOf" srcId="{D9AF7AA0-6CC8-4FED-9D80-89AE6B6605BD}" destId="{FC65F4EF-DCE6-44D4-96EC-F371E4E80282}" srcOrd="0" destOrd="1" presId="urn:microsoft.com/office/officeart/2005/8/layout/vList5"/>
    <dgm:cxn modelId="{5A0E654C-60C0-4627-89A0-CFBA138E99A0}" type="presOf" srcId="{20B38E70-D8F5-4CB3-9CCA-C4CF3635AC38}" destId="{2009DDFF-BA63-4489-BBF8-D866B36E1D40}" srcOrd="0" destOrd="0" presId="urn:microsoft.com/office/officeart/2005/8/layout/vList5"/>
    <dgm:cxn modelId="{2A6E8C51-8799-4C53-8590-139285441F38}" srcId="{AE40CD0F-F07B-4C48-A41B-99CD773B941C}" destId="{4284A9A5-C7D8-4A02-9685-1660CDB647EB}" srcOrd="0" destOrd="0" parTransId="{0F2ABC37-2184-4869-B530-1334C43DF07E}" sibTransId="{9D93F929-3FD4-4A45-A60D-AE0E7952E857}"/>
    <dgm:cxn modelId="{85242D58-5B8F-4F19-9372-A252D1B70024}" type="presOf" srcId="{4284A9A5-C7D8-4A02-9685-1660CDB647EB}" destId="{FC65F4EF-DCE6-44D4-96EC-F371E4E80282}" srcOrd="0" destOrd="0" presId="urn:microsoft.com/office/officeart/2005/8/layout/vList5"/>
    <dgm:cxn modelId="{B7F39C46-DDE1-4A8C-9E7E-5712E0B68D38}" srcId="{0A20A2D9-4F24-498D-BBE1-874D96CBE98E}" destId="{20B38E70-D8F5-4CB3-9CCA-C4CF3635AC38}" srcOrd="1" destOrd="0" parTransId="{4F28B57F-3406-4A0C-BF02-72F1704FEA66}" sibTransId="{899097D0-25D7-43B3-842E-AB85CEE9C56F}"/>
    <dgm:cxn modelId="{D5A62AC1-7A9E-4976-9EC3-2ACAD046F6C4}" type="presOf" srcId="{E7C0EB00-4B84-484F-A426-9223FF05E790}" destId="{ACED9779-0135-4C9F-B96E-739D36CE8C62}" srcOrd="0" destOrd="0" presId="urn:microsoft.com/office/officeart/2005/8/layout/vList5"/>
    <dgm:cxn modelId="{95EF673A-DF6F-470A-A096-204AA783B080}" type="presParOf" srcId="{CC81A85B-86D1-42E5-9221-F33C1D6C1614}" destId="{649306FF-5E24-4A55-B534-49A7FC189396}" srcOrd="0" destOrd="0" presId="urn:microsoft.com/office/officeart/2005/8/layout/vList5"/>
    <dgm:cxn modelId="{31AAD804-7F2F-4AA7-AC87-741042CCD049}" type="presParOf" srcId="{649306FF-5E24-4A55-B534-49A7FC189396}" destId="{22E41F6B-7F7A-4B8C-A562-A40882F02E11}" srcOrd="0" destOrd="0" presId="urn:microsoft.com/office/officeart/2005/8/layout/vList5"/>
    <dgm:cxn modelId="{DFFD8D75-413F-4F74-AF81-987B46B9649F}" type="presParOf" srcId="{649306FF-5E24-4A55-B534-49A7FC189396}" destId="{ACED9779-0135-4C9F-B96E-739D36CE8C62}" srcOrd="1" destOrd="0" presId="urn:microsoft.com/office/officeart/2005/8/layout/vList5"/>
    <dgm:cxn modelId="{1519E0DC-7F2C-4DD5-AED6-6E86BE2CC493}" type="presParOf" srcId="{CC81A85B-86D1-42E5-9221-F33C1D6C1614}" destId="{75F63321-692E-497F-A645-8581930C3CA5}" srcOrd="1" destOrd="0" presId="urn:microsoft.com/office/officeart/2005/8/layout/vList5"/>
    <dgm:cxn modelId="{D2D8C3D9-6E22-4F5E-ADC8-B9296ADE19B3}" type="presParOf" srcId="{CC81A85B-86D1-42E5-9221-F33C1D6C1614}" destId="{60D2AF24-7477-44D7-BC65-BCA8A0533F55}" srcOrd="2" destOrd="0" presId="urn:microsoft.com/office/officeart/2005/8/layout/vList5"/>
    <dgm:cxn modelId="{2D22D645-37B4-4F55-9666-E2EC9AF89FAF}" type="presParOf" srcId="{60D2AF24-7477-44D7-BC65-BCA8A0533F55}" destId="{2009DDFF-BA63-4489-BBF8-D866B36E1D40}" srcOrd="0" destOrd="0" presId="urn:microsoft.com/office/officeart/2005/8/layout/vList5"/>
    <dgm:cxn modelId="{1FE9098B-4B5B-4B0D-8721-7F532C5ABC39}" type="presParOf" srcId="{CC81A85B-86D1-42E5-9221-F33C1D6C1614}" destId="{415C86B7-CB57-412A-AA43-2761B0CDADD9}" srcOrd="3" destOrd="0" presId="urn:microsoft.com/office/officeart/2005/8/layout/vList5"/>
    <dgm:cxn modelId="{28DA1125-AD23-4C79-9EE4-4CE62207B606}" type="presParOf" srcId="{CC81A85B-86D1-42E5-9221-F33C1D6C1614}" destId="{89317B2C-1975-4439-B798-8B79894EF843}" srcOrd="4" destOrd="0" presId="urn:microsoft.com/office/officeart/2005/8/layout/vList5"/>
    <dgm:cxn modelId="{6BEACA4E-F255-4CDC-B66D-FCF20B5119D2}" type="presParOf" srcId="{89317B2C-1975-4439-B798-8B79894EF843}" destId="{73B96FBE-456C-4D9C-A601-637A30E8C662}" srcOrd="0" destOrd="0" presId="urn:microsoft.com/office/officeart/2005/8/layout/vList5"/>
    <dgm:cxn modelId="{54BEB18E-5636-4646-AFF4-7653F4F8D04C}" type="presParOf" srcId="{89317B2C-1975-4439-B798-8B79894EF843}" destId="{B708E966-CB6C-41ED-87C6-DFCE3E04BB04}" srcOrd="1" destOrd="0" presId="urn:microsoft.com/office/officeart/2005/8/layout/vList5"/>
    <dgm:cxn modelId="{2664DCDB-6655-4556-BA8A-4CA5A6592CC5}" type="presParOf" srcId="{CC81A85B-86D1-42E5-9221-F33C1D6C1614}" destId="{0809EC44-95B5-4BE1-9D75-43820E9EAE7C}" srcOrd="5" destOrd="0" presId="urn:microsoft.com/office/officeart/2005/8/layout/vList5"/>
    <dgm:cxn modelId="{72C9D20E-526E-495B-80B7-525C16D4AA0C}" type="presParOf" srcId="{CC81A85B-86D1-42E5-9221-F33C1D6C1614}" destId="{05664E3C-D875-463D-AB66-E4D4C63EA569}" srcOrd="6" destOrd="0" presId="urn:microsoft.com/office/officeart/2005/8/layout/vList5"/>
    <dgm:cxn modelId="{7C928891-98B6-4C25-AF53-6EB648FF2F73}" type="presParOf" srcId="{05664E3C-D875-463D-AB66-E4D4C63EA569}" destId="{7F4A51B1-1711-491A-A51C-56B19C46230C}" srcOrd="0" destOrd="0" presId="urn:microsoft.com/office/officeart/2005/8/layout/vList5"/>
    <dgm:cxn modelId="{B4FF9578-A187-4004-A94D-8D9D9A925879}" type="presParOf" srcId="{05664E3C-D875-463D-AB66-E4D4C63EA569}" destId="{FC65F4EF-DCE6-44D4-96EC-F371E4E8028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20A2D9-4F24-498D-BBE1-874D96CBE98E}" type="doc">
      <dgm:prSet loTypeId="urn:microsoft.com/office/officeart/2005/8/layout/vList5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7D4391-6669-45A5-A900-2A2EC3F708AE}">
      <dgm:prSet phldrT="[Текст]"/>
      <dgm:spPr/>
      <dgm:t>
        <a:bodyPr/>
        <a:lstStyle/>
        <a:p>
          <a:r>
            <a:rPr lang="ru-RU" dirty="0" smtClean="0"/>
            <a:t>развития представлений в разных сферах знаний об окружающей действительности, в том числе о виртуальной среде, о возможностях и рисках Интернета.</a:t>
          </a:r>
          <a:endParaRPr lang="ru-RU" dirty="0"/>
        </a:p>
      </dgm:t>
    </dgm:pt>
    <dgm:pt modelId="{8972F8C3-A481-4BC7-AC5D-E65603235180}" type="parTrans" cxnId="{909D9B09-3AEF-4C42-AF4F-C3094277C789}">
      <dgm:prSet/>
      <dgm:spPr/>
      <dgm:t>
        <a:bodyPr/>
        <a:lstStyle/>
        <a:p>
          <a:endParaRPr lang="ru-RU"/>
        </a:p>
      </dgm:t>
    </dgm:pt>
    <dgm:pt modelId="{EF1191F3-747F-4CC4-A682-14C2F3141C88}" type="sibTrans" cxnId="{909D9B09-3AEF-4C42-AF4F-C3094277C789}">
      <dgm:prSet/>
      <dgm:spPr/>
      <dgm:t>
        <a:bodyPr/>
        <a:lstStyle/>
        <a:p>
          <a:endParaRPr lang="ru-RU"/>
        </a:p>
      </dgm:t>
    </dgm:pt>
    <dgm:pt modelId="{20B38E70-D8F5-4CB3-9CCA-C4CF3635AC38}">
      <dgm:prSet/>
      <dgm:spPr/>
      <dgm:t>
        <a:bodyPr/>
        <a:lstStyle/>
        <a:p>
          <a:r>
            <a:rPr lang="ru-RU" b="1" dirty="0" smtClean="0"/>
            <a:t>Познавательное развитие.</a:t>
          </a:r>
          <a:endParaRPr lang="ru-RU" dirty="0"/>
        </a:p>
      </dgm:t>
    </dgm:pt>
    <dgm:pt modelId="{4F28B57F-3406-4A0C-BF02-72F1704FEA66}" type="parTrans" cxnId="{B7F39C46-DDE1-4A8C-9E7E-5712E0B68D38}">
      <dgm:prSet/>
      <dgm:spPr/>
      <dgm:t>
        <a:bodyPr/>
        <a:lstStyle/>
        <a:p>
          <a:endParaRPr lang="ru-RU"/>
        </a:p>
      </dgm:t>
    </dgm:pt>
    <dgm:pt modelId="{899097D0-25D7-43B3-842E-AB85CEE9C56F}" type="sibTrans" cxnId="{B7F39C46-DDE1-4A8C-9E7E-5712E0B68D38}">
      <dgm:prSet/>
      <dgm:spPr/>
      <dgm:t>
        <a:bodyPr/>
        <a:lstStyle/>
        <a:p>
          <a:endParaRPr lang="ru-RU"/>
        </a:p>
      </dgm:t>
    </dgm:pt>
    <dgm:pt modelId="{10028F84-D71A-49A9-AB74-D77F42159656}">
      <dgm:prSet phldrT="[Текст]" phldr="1"/>
      <dgm:spPr/>
      <dgm:t>
        <a:bodyPr/>
        <a:lstStyle/>
        <a:p>
          <a:endParaRPr lang="ru-RU" dirty="0"/>
        </a:p>
      </dgm:t>
    </dgm:pt>
    <dgm:pt modelId="{DA8894BB-115C-4E7C-8898-2A4C31B4F64C}" type="sibTrans" cxnId="{16992614-2930-4FCC-B603-B42C8BDBEC40}">
      <dgm:prSet/>
      <dgm:spPr/>
      <dgm:t>
        <a:bodyPr/>
        <a:lstStyle/>
        <a:p>
          <a:endParaRPr lang="ru-RU"/>
        </a:p>
      </dgm:t>
    </dgm:pt>
    <dgm:pt modelId="{87C58448-2756-4401-89F5-E722A3CF178E}" type="parTrans" cxnId="{16992614-2930-4FCC-B603-B42C8BDBEC40}">
      <dgm:prSet/>
      <dgm:spPr/>
      <dgm:t>
        <a:bodyPr/>
        <a:lstStyle/>
        <a:p>
          <a:endParaRPr lang="ru-RU"/>
        </a:p>
      </dgm:t>
    </dgm:pt>
    <dgm:pt modelId="{4284A9A5-C7D8-4A02-9685-1660CDB647EB}">
      <dgm:prSet phldrT="[Текст]"/>
      <dgm:spPr/>
      <dgm:t>
        <a:bodyPr/>
        <a:lstStyle/>
        <a:p>
          <a:r>
            <a:rPr lang="ru-RU" dirty="0" smtClean="0"/>
            <a:t>развитие воображения и творческой активности</a:t>
          </a:r>
          <a:endParaRPr lang="ru-RU" dirty="0"/>
        </a:p>
      </dgm:t>
    </dgm:pt>
    <dgm:pt modelId="{9D93F929-3FD4-4A45-A60D-AE0E7952E857}" type="sibTrans" cxnId="{2A6E8C51-8799-4C53-8590-139285441F38}">
      <dgm:prSet/>
      <dgm:spPr/>
      <dgm:t>
        <a:bodyPr/>
        <a:lstStyle/>
        <a:p>
          <a:endParaRPr lang="ru-RU"/>
        </a:p>
      </dgm:t>
    </dgm:pt>
    <dgm:pt modelId="{0F2ABC37-2184-4869-B530-1334C43DF07E}" type="parTrans" cxnId="{2A6E8C51-8799-4C53-8590-139285441F38}">
      <dgm:prSet/>
      <dgm:spPr/>
      <dgm:t>
        <a:bodyPr/>
        <a:lstStyle/>
        <a:p>
          <a:endParaRPr lang="ru-RU"/>
        </a:p>
      </dgm:t>
    </dgm:pt>
    <dgm:pt modelId="{AE40CD0F-F07B-4C48-A41B-99CD773B941C}">
      <dgm:prSet phldrT="[Текст]" phldr="1"/>
      <dgm:spPr/>
      <dgm:t>
        <a:bodyPr/>
        <a:lstStyle/>
        <a:p>
          <a:endParaRPr lang="ru-RU" dirty="0"/>
        </a:p>
      </dgm:t>
    </dgm:pt>
    <dgm:pt modelId="{E36CA126-DE33-4414-BDB2-9010F8761675}" type="sibTrans" cxnId="{085D001D-B990-4908-9F03-7A5205B0E5D9}">
      <dgm:prSet/>
      <dgm:spPr/>
      <dgm:t>
        <a:bodyPr/>
        <a:lstStyle/>
        <a:p>
          <a:endParaRPr lang="ru-RU"/>
        </a:p>
      </dgm:t>
    </dgm:pt>
    <dgm:pt modelId="{92488142-6AA7-4344-BA8E-6D2DA010DD6E}" type="parTrans" cxnId="{085D001D-B990-4908-9F03-7A5205B0E5D9}">
      <dgm:prSet/>
      <dgm:spPr/>
      <dgm:t>
        <a:bodyPr/>
        <a:lstStyle/>
        <a:p>
          <a:endParaRPr lang="ru-RU"/>
        </a:p>
      </dgm:t>
    </dgm:pt>
    <dgm:pt modelId="{E7C0EB00-4B84-484F-A426-9223FF05E790}">
      <dgm:prSet phldrT="[Текст]"/>
      <dgm:spPr/>
      <dgm:t>
        <a:bodyPr/>
        <a:lstStyle/>
        <a:p>
          <a:r>
            <a:rPr lang="ru-RU" dirty="0" smtClean="0"/>
            <a:t>развития любознательности, познавательной активности, познавательных способностей детей;</a:t>
          </a:r>
          <a:endParaRPr lang="ru-RU" dirty="0"/>
        </a:p>
      </dgm:t>
    </dgm:pt>
    <dgm:pt modelId="{CC7DAAA0-BB9C-44F2-AAFA-0B25AE267A82}" type="sibTrans" cxnId="{7FC0BDE7-D8D2-43B4-8594-EAFF3322C89C}">
      <dgm:prSet/>
      <dgm:spPr/>
      <dgm:t>
        <a:bodyPr/>
        <a:lstStyle/>
        <a:p>
          <a:endParaRPr lang="ru-RU"/>
        </a:p>
      </dgm:t>
    </dgm:pt>
    <dgm:pt modelId="{3BDF3DC7-314A-435E-80A3-778BD143B572}" type="parTrans" cxnId="{7FC0BDE7-D8D2-43B4-8594-EAFF3322C89C}">
      <dgm:prSet/>
      <dgm:spPr/>
      <dgm:t>
        <a:bodyPr/>
        <a:lstStyle/>
        <a:p>
          <a:endParaRPr lang="ru-RU"/>
        </a:p>
      </dgm:t>
    </dgm:pt>
    <dgm:pt modelId="{B06182EA-1EA1-449D-ABB0-4556A93A10D9}">
      <dgm:prSet phldrT="[Текст]" phldr="1"/>
      <dgm:spPr/>
      <dgm:t>
        <a:bodyPr/>
        <a:lstStyle/>
        <a:p>
          <a:endParaRPr lang="ru-RU" dirty="0"/>
        </a:p>
      </dgm:t>
    </dgm:pt>
    <dgm:pt modelId="{043C1C12-EEAA-4BCF-8145-74D1098D15FD}" type="sibTrans" cxnId="{CE44655D-19B0-4685-8780-4F7DAD0A4907}">
      <dgm:prSet/>
      <dgm:spPr/>
      <dgm:t>
        <a:bodyPr/>
        <a:lstStyle/>
        <a:p>
          <a:endParaRPr lang="ru-RU"/>
        </a:p>
      </dgm:t>
    </dgm:pt>
    <dgm:pt modelId="{601CA6B8-68E1-4C8B-B5D6-24EC25DF3D07}" type="parTrans" cxnId="{CE44655D-19B0-4685-8780-4F7DAD0A4907}">
      <dgm:prSet/>
      <dgm:spPr/>
      <dgm:t>
        <a:bodyPr/>
        <a:lstStyle/>
        <a:p>
          <a:endParaRPr lang="ru-RU"/>
        </a:p>
      </dgm:t>
    </dgm:pt>
    <dgm:pt modelId="{CC81A85B-86D1-42E5-9221-F33C1D6C1614}" type="pres">
      <dgm:prSet presAssocID="{0A20A2D9-4F24-498D-BBE1-874D96CBE9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9306FF-5E24-4A55-B534-49A7FC189396}" type="pres">
      <dgm:prSet presAssocID="{B06182EA-1EA1-449D-ABB0-4556A93A10D9}" presName="linNode" presStyleCnt="0"/>
      <dgm:spPr/>
      <dgm:t>
        <a:bodyPr/>
        <a:lstStyle/>
        <a:p>
          <a:endParaRPr lang="ru-RU"/>
        </a:p>
      </dgm:t>
    </dgm:pt>
    <dgm:pt modelId="{22E41F6B-7F7A-4B8C-A562-A40882F02E11}" type="pres">
      <dgm:prSet presAssocID="{B06182EA-1EA1-449D-ABB0-4556A93A10D9}" presName="parentText" presStyleLbl="node1" presStyleIdx="0" presStyleCnt="4" custFlipVert="1" custFlipHor="1" custScaleX="37479" custScaleY="252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ED9779-0135-4C9F-B96E-739D36CE8C62}" type="pres">
      <dgm:prSet presAssocID="{B06182EA-1EA1-449D-ABB0-4556A93A10D9}" presName="descendantText" presStyleLbl="alignAccFollowNode1" presStyleIdx="0" presStyleCnt="3" custScaleX="2000000" custScaleY="51148" custLinFactNeighborX="25228" custLinFactNeighborY="94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63321-692E-497F-A645-8581930C3CA5}" type="pres">
      <dgm:prSet presAssocID="{043C1C12-EEAA-4BCF-8145-74D1098D15FD}" presName="sp" presStyleCnt="0"/>
      <dgm:spPr/>
      <dgm:t>
        <a:bodyPr/>
        <a:lstStyle/>
        <a:p>
          <a:endParaRPr lang="ru-RU"/>
        </a:p>
      </dgm:t>
    </dgm:pt>
    <dgm:pt modelId="{60D2AF24-7477-44D7-BC65-BCA8A0533F55}" type="pres">
      <dgm:prSet presAssocID="{20B38E70-D8F5-4CB3-9CCA-C4CF3635AC38}" presName="linNode" presStyleCnt="0"/>
      <dgm:spPr/>
      <dgm:t>
        <a:bodyPr/>
        <a:lstStyle/>
        <a:p>
          <a:endParaRPr lang="ru-RU"/>
        </a:p>
      </dgm:t>
    </dgm:pt>
    <dgm:pt modelId="{2009DDFF-BA63-4489-BBF8-D866B36E1D40}" type="pres">
      <dgm:prSet presAssocID="{20B38E70-D8F5-4CB3-9CCA-C4CF3635AC38}" presName="parentText" presStyleLbl="node1" presStyleIdx="1" presStyleCnt="4" custScaleX="277778" custScaleY="73662" custLinFactY="-5014" custLinFactNeighborX="-2571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C86B7-CB57-412A-AA43-2761B0CDADD9}" type="pres">
      <dgm:prSet presAssocID="{899097D0-25D7-43B3-842E-AB85CEE9C56F}" presName="sp" presStyleCnt="0"/>
      <dgm:spPr/>
      <dgm:t>
        <a:bodyPr/>
        <a:lstStyle/>
        <a:p>
          <a:endParaRPr lang="ru-RU"/>
        </a:p>
      </dgm:t>
    </dgm:pt>
    <dgm:pt modelId="{89317B2C-1975-4439-B798-8B79894EF843}" type="pres">
      <dgm:prSet presAssocID="{10028F84-D71A-49A9-AB74-D77F42159656}" presName="linNode" presStyleCnt="0"/>
      <dgm:spPr/>
      <dgm:t>
        <a:bodyPr/>
        <a:lstStyle/>
        <a:p>
          <a:endParaRPr lang="ru-RU"/>
        </a:p>
      </dgm:t>
    </dgm:pt>
    <dgm:pt modelId="{73B96FBE-456C-4D9C-A601-637A30E8C662}" type="pres">
      <dgm:prSet presAssocID="{10028F84-D71A-49A9-AB74-D77F42159656}" presName="parentText" presStyleLbl="node1" presStyleIdx="2" presStyleCnt="4" custFlipVert="1" custFlipHor="1" custScaleX="1488" custScaleY="41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08E966-CB6C-41ED-87C6-DFCE3E04BB04}" type="pres">
      <dgm:prSet presAssocID="{10028F84-D71A-49A9-AB74-D77F42159656}" presName="descendantText" presStyleLbl="alignAccFollowNode1" presStyleIdx="1" presStyleCnt="3" custScaleX="156403" custScaleY="59742" custLinFactNeighborX="13393" custLinFactNeighborY="-2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9EC44-95B5-4BE1-9D75-43820E9EAE7C}" type="pres">
      <dgm:prSet presAssocID="{DA8894BB-115C-4E7C-8898-2A4C31B4F64C}" presName="sp" presStyleCnt="0"/>
      <dgm:spPr/>
      <dgm:t>
        <a:bodyPr/>
        <a:lstStyle/>
        <a:p>
          <a:endParaRPr lang="ru-RU"/>
        </a:p>
      </dgm:t>
    </dgm:pt>
    <dgm:pt modelId="{05664E3C-D875-463D-AB66-E4D4C63EA569}" type="pres">
      <dgm:prSet presAssocID="{AE40CD0F-F07B-4C48-A41B-99CD773B941C}" presName="linNode" presStyleCnt="0"/>
      <dgm:spPr/>
      <dgm:t>
        <a:bodyPr/>
        <a:lstStyle/>
        <a:p>
          <a:endParaRPr lang="ru-RU"/>
        </a:p>
      </dgm:t>
    </dgm:pt>
    <dgm:pt modelId="{7F4A51B1-1711-491A-A51C-56B19C46230C}" type="pres">
      <dgm:prSet presAssocID="{AE40CD0F-F07B-4C48-A41B-99CD773B941C}" presName="parentText" presStyleLbl="node1" presStyleIdx="3" presStyleCnt="4" custFlipVert="1" custFlipHor="1" custScaleX="1488" custScaleY="100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5F4EF-DCE6-44D4-96EC-F371E4E80282}" type="pres">
      <dgm:prSet presAssocID="{AE40CD0F-F07B-4C48-A41B-99CD773B941C}" presName="descendantText" presStyleLbl="alignAccFollowNode1" presStyleIdx="2" presStyleCnt="3" custScaleX="156007" custLinFactNeighborX="3357" custLinFactNeighborY="-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032ACA-9A1C-4A29-8A77-ECEC2E8D760D}" type="presOf" srcId="{0A20A2D9-4F24-498D-BBE1-874D96CBE98E}" destId="{CC81A85B-86D1-42E5-9221-F33C1D6C1614}" srcOrd="0" destOrd="0" presId="urn:microsoft.com/office/officeart/2005/8/layout/vList5"/>
    <dgm:cxn modelId="{6E5B5352-CC7E-46D1-B045-D12ED433ED25}" type="presOf" srcId="{AE40CD0F-F07B-4C48-A41B-99CD773B941C}" destId="{7F4A51B1-1711-491A-A51C-56B19C46230C}" srcOrd="0" destOrd="0" presId="urn:microsoft.com/office/officeart/2005/8/layout/vList5"/>
    <dgm:cxn modelId="{909D9B09-3AEF-4C42-AF4F-C3094277C789}" srcId="{10028F84-D71A-49A9-AB74-D77F42159656}" destId="{277D4391-6669-45A5-A900-2A2EC3F708AE}" srcOrd="0" destOrd="0" parTransId="{8972F8C3-A481-4BC7-AC5D-E65603235180}" sibTransId="{EF1191F3-747F-4CC4-A682-14C2F3141C88}"/>
    <dgm:cxn modelId="{CE44655D-19B0-4685-8780-4F7DAD0A4907}" srcId="{0A20A2D9-4F24-498D-BBE1-874D96CBE98E}" destId="{B06182EA-1EA1-449D-ABB0-4556A93A10D9}" srcOrd="0" destOrd="0" parTransId="{601CA6B8-68E1-4C8B-B5D6-24EC25DF3D07}" sibTransId="{043C1C12-EEAA-4BCF-8145-74D1098D15FD}"/>
    <dgm:cxn modelId="{FA7C4A2E-DD49-4498-99E5-711653F6CA8E}" type="presOf" srcId="{20B38E70-D8F5-4CB3-9CCA-C4CF3635AC38}" destId="{2009DDFF-BA63-4489-BBF8-D866B36E1D40}" srcOrd="0" destOrd="0" presId="urn:microsoft.com/office/officeart/2005/8/layout/vList5"/>
    <dgm:cxn modelId="{26ED64FD-F556-4A43-A5D3-822F58A627C0}" type="presOf" srcId="{4284A9A5-C7D8-4A02-9685-1660CDB647EB}" destId="{FC65F4EF-DCE6-44D4-96EC-F371E4E80282}" srcOrd="0" destOrd="0" presId="urn:microsoft.com/office/officeart/2005/8/layout/vList5"/>
    <dgm:cxn modelId="{8FA597B6-0AE9-4771-95D8-9F22CEB091B8}" type="presOf" srcId="{277D4391-6669-45A5-A900-2A2EC3F708AE}" destId="{B708E966-CB6C-41ED-87C6-DFCE3E04BB04}" srcOrd="0" destOrd="0" presId="urn:microsoft.com/office/officeart/2005/8/layout/vList5"/>
    <dgm:cxn modelId="{16992614-2930-4FCC-B603-B42C8BDBEC40}" srcId="{0A20A2D9-4F24-498D-BBE1-874D96CBE98E}" destId="{10028F84-D71A-49A9-AB74-D77F42159656}" srcOrd="2" destOrd="0" parTransId="{87C58448-2756-4401-89F5-E722A3CF178E}" sibTransId="{DA8894BB-115C-4E7C-8898-2A4C31B4F64C}"/>
    <dgm:cxn modelId="{1C2C040D-6648-41F0-8824-26174530D009}" type="presOf" srcId="{B06182EA-1EA1-449D-ABB0-4556A93A10D9}" destId="{22E41F6B-7F7A-4B8C-A562-A40882F02E11}" srcOrd="0" destOrd="0" presId="urn:microsoft.com/office/officeart/2005/8/layout/vList5"/>
    <dgm:cxn modelId="{7FC0BDE7-D8D2-43B4-8594-EAFF3322C89C}" srcId="{B06182EA-1EA1-449D-ABB0-4556A93A10D9}" destId="{E7C0EB00-4B84-484F-A426-9223FF05E790}" srcOrd="0" destOrd="0" parTransId="{3BDF3DC7-314A-435E-80A3-778BD143B572}" sibTransId="{CC7DAAA0-BB9C-44F2-AAFA-0B25AE267A82}"/>
    <dgm:cxn modelId="{085D001D-B990-4908-9F03-7A5205B0E5D9}" srcId="{0A20A2D9-4F24-498D-BBE1-874D96CBE98E}" destId="{AE40CD0F-F07B-4C48-A41B-99CD773B941C}" srcOrd="3" destOrd="0" parTransId="{92488142-6AA7-4344-BA8E-6D2DA010DD6E}" sibTransId="{E36CA126-DE33-4414-BDB2-9010F8761675}"/>
    <dgm:cxn modelId="{A8D6FD17-7021-4DF2-A760-B258698E887A}" type="presOf" srcId="{10028F84-D71A-49A9-AB74-D77F42159656}" destId="{73B96FBE-456C-4D9C-A601-637A30E8C662}" srcOrd="0" destOrd="0" presId="urn:microsoft.com/office/officeart/2005/8/layout/vList5"/>
    <dgm:cxn modelId="{2A6E8C51-8799-4C53-8590-139285441F38}" srcId="{AE40CD0F-F07B-4C48-A41B-99CD773B941C}" destId="{4284A9A5-C7D8-4A02-9685-1660CDB647EB}" srcOrd="0" destOrd="0" parTransId="{0F2ABC37-2184-4869-B530-1334C43DF07E}" sibTransId="{9D93F929-3FD4-4A45-A60D-AE0E7952E857}"/>
    <dgm:cxn modelId="{34E17465-FC1E-435D-A4B8-1189376C7E30}" type="presOf" srcId="{E7C0EB00-4B84-484F-A426-9223FF05E790}" destId="{ACED9779-0135-4C9F-B96E-739D36CE8C62}" srcOrd="0" destOrd="0" presId="urn:microsoft.com/office/officeart/2005/8/layout/vList5"/>
    <dgm:cxn modelId="{B7F39C46-DDE1-4A8C-9E7E-5712E0B68D38}" srcId="{0A20A2D9-4F24-498D-BBE1-874D96CBE98E}" destId="{20B38E70-D8F5-4CB3-9CCA-C4CF3635AC38}" srcOrd="1" destOrd="0" parTransId="{4F28B57F-3406-4A0C-BF02-72F1704FEA66}" sibTransId="{899097D0-25D7-43B3-842E-AB85CEE9C56F}"/>
    <dgm:cxn modelId="{00EF049F-9B7A-4127-8AD8-A478B36C2D45}" type="presParOf" srcId="{CC81A85B-86D1-42E5-9221-F33C1D6C1614}" destId="{649306FF-5E24-4A55-B534-49A7FC189396}" srcOrd="0" destOrd="0" presId="urn:microsoft.com/office/officeart/2005/8/layout/vList5"/>
    <dgm:cxn modelId="{23F60737-8EDF-4BC4-BC91-6DA693E0BF4A}" type="presParOf" srcId="{649306FF-5E24-4A55-B534-49A7FC189396}" destId="{22E41F6B-7F7A-4B8C-A562-A40882F02E11}" srcOrd="0" destOrd="0" presId="urn:microsoft.com/office/officeart/2005/8/layout/vList5"/>
    <dgm:cxn modelId="{C17B45DF-4885-4E9F-9B21-B0D29C7B05A5}" type="presParOf" srcId="{649306FF-5E24-4A55-B534-49A7FC189396}" destId="{ACED9779-0135-4C9F-B96E-739D36CE8C62}" srcOrd="1" destOrd="0" presId="urn:microsoft.com/office/officeart/2005/8/layout/vList5"/>
    <dgm:cxn modelId="{B4B2382A-0037-4965-890C-0485943B9180}" type="presParOf" srcId="{CC81A85B-86D1-42E5-9221-F33C1D6C1614}" destId="{75F63321-692E-497F-A645-8581930C3CA5}" srcOrd="1" destOrd="0" presId="urn:microsoft.com/office/officeart/2005/8/layout/vList5"/>
    <dgm:cxn modelId="{438DF783-E32C-437E-8D2F-69BB72D1250F}" type="presParOf" srcId="{CC81A85B-86D1-42E5-9221-F33C1D6C1614}" destId="{60D2AF24-7477-44D7-BC65-BCA8A0533F55}" srcOrd="2" destOrd="0" presId="urn:microsoft.com/office/officeart/2005/8/layout/vList5"/>
    <dgm:cxn modelId="{4CAAF01B-3399-4BE4-B892-7B44830AB316}" type="presParOf" srcId="{60D2AF24-7477-44D7-BC65-BCA8A0533F55}" destId="{2009DDFF-BA63-4489-BBF8-D866B36E1D40}" srcOrd="0" destOrd="0" presId="urn:microsoft.com/office/officeart/2005/8/layout/vList5"/>
    <dgm:cxn modelId="{308C3433-93F8-483B-BF44-4F0793335AFB}" type="presParOf" srcId="{CC81A85B-86D1-42E5-9221-F33C1D6C1614}" destId="{415C86B7-CB57-412A-AA43-2761B0CDADD9}" srcOrd="3" destOrd="0" presId="urn:microsoft.com/office/officeart/2005/8/layout/vList5"/>
    <dgm:cxn modelId="{9ECD9AD1-6F59-43E8-8386-EEA6AC16E7DA}" type="presParOf" srcId="{CC81A85B-86D1-42E5-9221-F33C1D6C1614}" destId="{89317B2C-1975-4439-B798-8B79894EF843}" srcOrd="4" destOrd="0" presId="urn:microsoft.com/office/officeart/2005/8/layout/vList5"/>
    <dgm:cxn modelId="{932AA546-2BDB-4A4B-8FAE-EB90F55C8E2D}" type="presParOf" srcId="{89317B2C-1975-4439-B798-8B79894EF843}" destId="{73B96FBE-456C-4D9C-A601-637A30E8C662}" srcOrd="0" destOrd="0" presId="urn:microsoft.com/office/officeart/2005/8/layout/vList5"/>
    <dgm:cxn modelId="{842D42FB-46EB-416D-BA3F-FF5094DC3C26}" type="presParOf" srcId="{89317B2C-1975-4439-B798-8B79894EF843}" destId="{B708E966-CB6C-41ED-87C6-DFCE3E04BB04}" srcOrd="1" destOrd="0" presId="urn:microsoft.com/office/officeart/2005/8/layout/vList5"/>
    <dgm:cxn modelId="{21BF1E0F-7350-4EE1-8F7A-C20999C3D95B}" type="presParOf" srcId="{CC81A85B-86D1-42E5-9221-F33C1D6C1614}" destId="{0809EC44-95B5-4BE1-9D75-43820E9EAE7C}" srcOrd="5" destOrd="0" presId="urn:microsoft.com/office/officeart/2005/8/layout/vList5"/>
    <dgm:cxn modelId="{DE5549B6-2F70-4AEF-B61E-258D4D5995BE}" type="presParOf" srcId="{CC81A85B-86D1-42E5-9221-F33C1D6C1614}" destId="{05664E3C-D875-463D-AB66-E4D4C63EA569}" srcOrd="6" destOrd="0" presId="urn:microsoft.com/office/officeart/2005/8/layout/vList5"/>
    <dgm:cxn modelId="{863403F3-2D67-4533-AD50-56A24C5D6E22}" type="presParOf" srcId="{05664E3C-D875-463D-AB66-E4D4C63EA569}" destId="{7F4A51B1-1711-491A-A51C-56B19C46230C}" srcOrd="0" destOrd="0" presId="urn:microsoft.com/office/officeart/2005/8/layout/vList5"/>
    <dgm:cxn modelId="{3E6A5AA2-B4C4-46F0-A3B2-42D1C1E43D12}" type="presParOf" srcId="{05664E3C-D875-463D-AB66-E4D4C63EA569}" destId="{FC65F4EF-DCE6-44D4-96EC-F371E4E8028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20A2D9-4F24-498D-BBE1-874D96CBE98E}" type="doc">
      <dgm:prSet loTypeId="urn:microsoft.com/office/officeart/2005/8/layout/vList5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7D4391-6669-45A5-A900-2A2EC3F708AE}">
      <dgm:prSet phldrT="[Текст]"/>
      <dgm:spPr/>
      <dgm:t>
        <a:bodyPr/>
        <a:lstStyle/>
        <a:p>
          <a:r>
            <a:rPr lang="ru-RU" dirty="0" smtClean="0"/>
            <a:t>приобщение детей к культуре чтения художественной литературы.</a:t>
          </a:r>
          <a:endParaRPr lang="ru-RU" dirty="0"/>
        </a:p>
      </dgm:t>
    </dgm:pt>
    <dgm:pt modelId="{8972F8C3-A481-4BC7-AC5D-E65603235180}" type="parTrans" cxnId="{909D9B09-3AEF-4C42-AF4F-C3094277C789}">
      <dgm:prSet/>
      <dgm:spPr/>
      <dgm:t>
        <a:bodyPr/>
        <a:lstStyle/>
        <a:p>
          <a:endParaRPr lang="ru-RU"/>
        </a:p>
      </dgm:t>
    </dgm:pt>
    <dgm:pt modelId="{EF1191F3-747F-4CC4-A682-14C2F3141C88}" type="sibTrans" cxnId="{909D9B09-3AEF-4C42-AF4F-C3094277C789}">
      <dgm:prSet/>
      <dgm:spPr/>
      <dgm:t>
        <a:bodyPr/>
        <a:lstStyle/>
        <a:p>
          <a:endParaRPr lang="ru-RU"/>
        </a:p>
      </dgm:t>
    </dgm:pt>
    <dgm:pt modelId="{20B38E70-D8F5-4CB3-9CCA-C4CF3635AC38}">
      <dgm:prSet/>
      <dgm:spPr/>
      <dgm:t>
        <a:bodyPr/>
        <a:lstStyle/>
        <a:p>
          <a:r>
            <a:rPr lang="ru-RU" b="1" dirty="0" smtClean="0"/>
            <a:t>Речевое развитие</a:t>
          </a:r>
          <a:endParaRPr lang="ru-RU" dirty="0"/>
        </a:p>
      </dgm:t>
    </dgm:pt>
    <dgm:pt modelId="{4F28B57F-3406-4A0C-BF02-72F1704FEA66}" type="parTrans" cxnId="{B7F39C46-DDE1-4A8C-9E7E-5712E0B68D38}">
      <dgm:prSet/>
      <dgm:spPr/>
      <dgm:t>
        <a:bodyPr/>
        <a:lstStyle/>
        <a:p>
          <a:endParaRPr lang="ru-RU"/>
        </a:p>
      </dgm:t>
    </dgm:pt>
    <dgm:pt modelId="{899097D0-25D7-43B3-842E-AB85CEE9C56F}" type="sibTrans" cxnId="{B7F39C46-DDE1-4A8C-9E7E-5712E0B68D38}">
      <dgm:prSet/>
      <dgm:spPr/>
      <dgm:t>
        <a:bodyPr/>
        <a:lstStyle/>
        <a:p>
          <a:endParaRPr lang="ru-RU"/>
        </a:p>
      </dgm:t>
    </dgm:pt>
    <dgm:pt modelId="{10028F84-D71A-49A9-AB74-D77F42159656}">
      <dgm:prSet phldrT="[Текст]" phldr="1"/>
      <dgm:spPr/>
      <dgm:t>
        <a:bodyPr/>
        <a:lstStyle/>
        <a:p>
          <a:endParaRPr lang="ru-RU" dirty="0"/>
        </a:p>
      </dgm:t>
    </dgm:pt>
    <dgm:pt modelId="{DA8894BB-115C-4E7C-8898-2A4C31B4F64C}" type="sibTrans" cxnId="{16992614-2930-4FCC-B603-B42C8BDBEC40}">
      <dgm:prSet/>
      <dgm:spPr/>
      <dgm:t>
        <a:bodyPr/>
        <a:lstStyle/>
        <a:p>
          <a:endParaRPr lang="ru-RU"/>
        </a:p>
      </dgm:t>
    </dgm:pt>
    <dgm:pt modelId="{87C58448-2756-4401-89F5-E722A3CF178E}" type="parTrans" cxnId="{16992614-2930-4FCC-B603-B42C8BDBEC40}">
      <dgm:prSet/>
      <dgm:spPr/>
      <dgm:t>
        <a:bodyPr/>
        <a:lstStyle/>
        <a:p>
          <a:endParaRPr lang="ru-RU"/>
        </a:p>
      </dgm:t>
    </dgm:pt>
    <dgm:pt modelId="{E7C0EB00-4B84-484F-A426-9223FF05E790}">
      <dgm:prSet phldrT="[Текст]"/>
      <dgm:spPr/>
      <dgm:t>
        <a:bodyPr/>
        <a:lstStyle/>
        <a:p>
          <a:r>
            <a:rPr lang="ru-RU" dirty="0" smtClean="0"/>
            <a:t>формирования основы речевой и языковой культуры, совершенствования разных сторон речи ребенка;</a:t>
          </a:r>
          <a:endParaRPr lang="ru-RU" dirty="0"/>
        </a:p>
      </dgm:t>
    </dgm:pt>
    <dgm:pt modelId="{CC7DAAA0-BB9C-44F2-AAFA-0B25AE267A82}" type="sibTrans" cxnId="{7FC0BDE7-D8D2-43B4-8594-EAFF3322C89C}">
      <dgm:prSet/>
      <dgm:spPr/>
      <dgm:t>
        <a:bodyPr/>
        <a:lstStyle/>
        <a:p>
          <a:endParaRPr lang="ru-RU"/>
        </a:p>
      </dgm:t>
    </dgm:pt>
    <dgm:pt modelId="{3BDF3DC7-314A-435E-80A3-778BD143B572}" type="parTrans" cxnId="{7FC0BDE7-D8D2-43B4-8594-EAFF3322C89C}">
      <dgm:prSet/>
      <dgm:spPr/>
      <dgm:t>
        <a:bodyPr/>
        <a:lstStyle/>
        <a:p>
          <a:endParaRPr lang="ru-RU"/>
        </a:p>
      </dgm:t>
    </dgm:pt>
    <dgm:pt modelId="{B06182EA-1EA1-449D-ABB0-4556A93A10D9}">
      <dgm:prSet phldrT="[Текст]" phldr="1"/>
      <dgm:spPr/>
      <dgm:t>
        <a:bodyPr/>
        <a:lstStyle/>
        <a:p>
          <a:endParaRPr lang="ru-RU" dirty="0"/>
        </a:p>
      </dgm:t>
    </dgm:pt>
    <dgm:pt modelId="{043C1C12-EEAA-4BCF-8145-74D1098D15FD}" type="sibTrans" cxnId="{CE44655D-19B0-4685-8780-4F7DAD0A4907}">
      <dgm:prSet/>
      <dgm:spPr/>
      <dgm:t>
        <a:bodyPr/>
        <a:lstStyle/>
        <a:p>
          <a:endParaRPr lang="ru-RU"/>
        </a:p>
      </dgm:t>
    </dgm:pt>
    <dgm:pt modelId="{601CA6B8-68E1-4C8B-B5D6-24EC25DF3D07}" type="parTrans" cxnId="{CE44655D-19B0-4685-8780-4F7DAD0A4907}">
      <dgm:prSet/>
      <dgm:spPr/>
      <dgm:t>
        <a:bodyPr/>
        <a:lstStyle/>
        <a:p>
          <a:endParaRPr lang="ru-RU"/>
        </a:p>
      </dgm:t>
    </dgm:pt>
    <dgm:pt modelId="{CC81A85B-86D1-42E5-9221-F33C1D6C1614}" type="pres">
      <dgm:prSet presAssocID="{0A20A2D9-4F24-498D-BBE1-874D96CBE9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9306FF-5E24-4A55-B534-49A7FC189396}" type="pres">
      <dgm:prSet presAssocID="{B06182EA-1EA1-449D-ABB0-4556A93A10D9}" presName="linNode" presStyleCnt="0"/>
      <dgm:spPr/>
      <dgm:t>
        <a:bodyPr/>
        <a:lstStyle/>
        <a:p>
          <a:endParaRPr lang="ru-RU"/>
        </a:p>
      </dgm:t>
    </dgm:pt>
    <dgm:pt modelId="{22E41F6B-7F7A-4B8C-A562-A40882F02E11}" type="pres">
      <dgm:prSet presAssocID="{B06182EA-1EA1-449D-ABB0-4556A93A10D9}" presName="parentText" presStyleLbl="node1" presStyleIdx="0" presStyleCnt="3" custFlipVert="1" custFlipHor="1" custScaleX="37479" custScaleY="252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ED9779-0135-4C9F-B96E-739D36CE8C62}" type="pres">
      <dgm:prSet presAssocID="{B06182EA-1EA1-449D-ABB0-4556A93A10D9}" presName="descendantText" presStyleLbl="alignAccFollowNode1" presStyleIdx="0" presStyleCnt="2" custScaleX="2000000" custLinFactNeighborX="25228" custLinFactNeighborY="94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63321-692E-497F-A645-8581930C3CA5}" type="pres">
      <dgm:prSet presAssocID="{043C1C12-EEAA-4BCF-8145-74D1098D15FD}" presName="sp" presStyleCnt="0"/>
      <dgm:spPr/>
      <dgm:t>
        <a:bodyPr/>
        <a:lstStyle/>
        <a:p>
          <a:endParaRPr lang="ru-RU"/>
        </a:p>
      </dgm:t>
    </dgm:pt>
    <dgm:pt modelId="{60D2AF24-7477-44D7-BC65-BCA8A0533F55}" type="pres">
      <dgm:prSet presAssocID="{20B38E70-D8F5-4CB3-9CCA-C4CF3635AC38}" presName="linNode" presStyleCnt="0"/>
      <dgm:spPr/>
      <dgm:t>
        <a:bodyPr/>
        <a:lstStyle/>
        <a:p>
          <a:endParaRPr lang="ru-RU"/>
        </a:p>
      </dgm:t>
    </dgm:pt>
    <dgm:pt modelId="{2009DDFF-BA63-4489-BBF8-D866B36E1D40}" type="pres">
      <dgm:prSet presAssocID="{20B38E70-D8F5-4CB3-9CCA-C4CF3635AC38}" presName="parentText" presStyleLbl="node1" presStyleIdx="1" presStyleCnt="3" custScaleX="277778" custScaleY="73662" custLinFactY="-5014" custLinFactNeighborX="-2571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C86B7-CB57-412A-AA43-2761B0CDADD9}" type="pres">
      <dgm:prSet presAssocID="{899097D0-25D7-43B3-842E-AB85CEE9C56F}" presName="sp" presStyleCnt="0"/>
      <dgm:spPr/>
      <dgm:t>
        <a:bodyPr/>
        <a:lstStyle/>
        <a:p>
          <a:endParaRPr lang="ru-RU"/>
        </a:p>
      </dgm:t>
    </dgm:pt>
    <dgm:pt modelId="{89317B2C-1975-4439-B798-8B79894EF843}" type="pres">
      <dgm:prSet presAssocID="{10028F84-D71A-49A9-AB74-D77F42159656}" presName="linNode" presStyleCnt="0"/>
      <dgm:spPr/>
      <dgm:t>
        <a:bodyPr/>
        <a:lstStyle/>
        <a:p>
          <a:endParaRPr lang="ru-RU"/>
        </a:p>
      </dgm:t>
    </dgm:pt>
    <dgm:pt modelId="{73B96FBE-456C-4D9C-A601-637A30E8C662}" type="pres">
      <dgm:prSet presAssocID="{10028F84-D71A-49A9-AB74-D77F42159656}" presName="parentText" presStyleLbl="node1" presStyleIdx="2" presStyleCnt="3" custFlipVert="1" custFlipHor="1" custScaleX="1488" custScaleY="41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08E966-CB6C-41ED-87C6-DFCE3E04BB04}" type="pres">
      <dgm:prSet presAssocID="{10028F84-D71A-49A9-AB74-D77F42159656}" presName="descendantText" presStyleLbl="alignAccFollowNode1" presStyleIdx="1" presStyleCnt="2" custScaleX="156403" custLinFactNeighborX="13393" custLinFactNeighborY="-2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9D9B09-3AEF-4C42-AF4F-C3094277C789}" srcId="{10028F84-D71A-49A9-AB74-D77F42159656}" destId="{277D4391-6669-45A5-A900-2A2EC3F708AE}" srcOrd="0" destOrd="0" parTransId="{8972F8C3-A481-4BC7-AC5D-E65603235180}" sibTransId="{EF1191F3-747F-4CC4-A682-14C2F3141C88}"/>
    <dgm:cxn modelId="{4C8E7DCF-B331-4726-86EB-3ABD0F5953BC}" type="presOf" srcId="{277D4391-6669-45A5-A900-2A2EC3F708AE}" destId="{B708E966-CB6C-41ED-87C6-DFCE3E04BB04}" srcOrd="0" destOrd="0" presId="urn:microsoft.com/office/officeart/2005/8/layout/vList5"/>
    <dgm:cxn modelId="{B7F39C46-DDE1-4A8C-9E7E-5712E0B68D38}" srcId="{0A20A2D9-4F24-498D-BBE1-874D96CBE98E}" destId="{20B38E70-D8F5-4CB3-9CCA-C4CF3635AC38}" srcOrd="1" destOrd="0" parTransId="{4F28B57F-3406-4A0C-BF02-72F1704FEA66}" sibTransId="{899097D0-25D7-43B3-842E-AB85CEE9C56F}"/>
    <dgm:cxn modelId="{E5B8EEAB-BC6C-4260-B917-1F8B3A650055}" type="presOf" srcId="{0A20A2D9-4F24-498D-BBE1-874D96CBE98E}" destId="{CC81A85B-86D1-42E5-9221-F33C1D6C1614}" srcOrd="0" destOrd="0" presId="urn:microsoft.com/office/officeart/2005/8/layout/vList5"/>
    <dgm:cxn modelId="{1E353901-53D5-4878-8B69-4C6B144A6DF6}" type="presOf" srcId="{10028F84-D71A-49A9-AB74-D77F42159656}" destId="{73B96FBE-456C-4D9C-A601-637A30E8C662}" srcOrd="0" destOrd="0" presId="urn:microsoft.com/office/officeart/2005/8/layout/vList5"/>
    <dgm:cxn modelId="{16992614-2930-4FCC-B603-B42C8BDBEC40}" srcId="{0A20A2D9-4F24-498D-BBE1-874D96CBE98E}" destId="{10028F84-D71A-49A9-AB74-D77F42159656}" srcOrd="2" destOrd="0" parTransId="{87C58448-2756-4401-89F5-E722A3CF178E}" sibTransId="{DA8894BB-115C-4E7C-8898-2A4C31B4F64C}"/>
    <dgm:cxn modelId="{CD41D42B-9708-4E6A-9A15-9C270A73BD2D}" type="presOf" srcId="{B06182EA-1EA1-449D-ABB0-4556A93A10D9}" destId="{22E41F6B-7F7A-4B8C-A562-A40882F02E11}" srcOrd="0" destOrd="0" presId="urn:microsoft.com/office/officeart/2005/8/layout/vList5"/>
    <dgm:cxn modelId="{CE44655D-19B0-4685-8780-4F7DAD0A4907}" srcId="{0A20A2D9-4F24-498D-BBE1-874D96CBE98E}" destId="{B06182EA-1EA1-449D-ABB0-4556A93A10D9}" srcOrd="0" destOrd="0" parTransId="{601CA6B8-68E1-4C8B-B5D6-24EC25DF3D07}" sibTransId="{043C1C12-EEAA-4BCF-8145-74D1098D15FD}"/>
    <dgm:cxn modelId="{61063032-83DB-4D37-831C-7809D6DFCD40}" type="presOf" srcId="{20B38E70-D8F5-4CB3-9CCA-C4CF3635AC38}" destId="{2009DDFF-BA63-4489-BBF8-D866B36E1D40}" srcOrd="0" destOrd="0" presId="urn:microsoft.com/office/officeart/2005/8/layout/vList5"/>
    <dgm:cxn modelId="{7FC0BDE7-D8D2-43B4-8594-EAFF3322C89C}" srcId="{B06182EA-1EA1-449D-ABB0-4556A93A10D9}" destId="{E7C0EB00-4B84-484F-A426-9223FF05E790}" srcOrd="0" destOrd="0" parTransId="{3BDF3DC7-314A-435E-80A3-778BD143B572}" sibTransId="{CC7DAAA0-BB9C-44F2-AAFA-0B25AE267A82}"/>
    <dgm:cxn modelId="{8F68F8A2-BC63-4337-93D6-C68B57B2C30D}" type="presOf" srcId="{E7C0EB00-4B84-484F-A426-9223FF05E790}" destId="{ACED9779-0135-4C9F-B96E-739D36CE8C62}" srcOrd="0" destOrd="0" presId="urn:microsoft.com/office/officeart/2005/8/layout/vList5"/>
    <dgm:cxn modelId="{4C98DD2C-A27D-4BC4-8751-678B8A57871D}" type="presParOf" srcId="{CC81A85B-86D1-42E5-9221-F33C1D6C1614}" destId="{649306FF-5E24-4A55-B534-49A7FC189396}" srcOrd="0" destOrd="0" presId="urn:microsoft.com/office/officeart/2005/8/layout/vList5"/>
    <dgm:cxn modelId="{0037F0AE-D547-45B9-BB77-1D3F9A11D401}" type="presParOf" srcId="{649306FF-5E24-4A55-B534-49A7FC189396}" destId="{22E41F6B-7F7A-4B8C-A562-A40882F02E11}" srcOrd="0" destOrd="0" presId="urn:microsoft.com/office/officeart/2005/8/layout/vList5"/>
    <dgm:cxn modelId="{D5BD1D2C-DF07-495D-AB4D-33E0CA55F69C}" type="presParOf" srcId="{649306FF-5E24-4A55-B534-49A7FC189396}" destId="{ACED9779-0135-4C9F-B96E-739D36CE8C62}" srcOrd="1" destOrd="0" presId="urn:microsoft.com/office/officeart/2005/8/layout/vList5"/>
    <dgm:cxn modelId="{5FB2C410-7096-45AC-805B-FED5F70EAD14}" type="presParOf" srcId="{CC81A85B-86D1-42E5-9221-F33C1D6C1614}" destId="{75F63321-692E-497F-A645-8581930C3CA5}" srcOrd="1" destOrd="0" presId="urn:microsoft.com/office/officeart/2005/8/layout/vList5"/>
    <dgm:cxn modelId="{7B40F088-D486-4B91-A137-58F96143D06E}" type="presParOf" srcId="{CC81A85B-86D1-42E5-9221-F33C1D6C1614}" destId="{60D2AF24-7477-44D7-BC65-BCA8A0533F55}" srcOrd="2" destOrd="0" presId="urn:microsoft.com/office/officeart/2005/8/layout/vList5"/>
    <dgm:cxn modelId="{760CAB3C-92B8-41AA-AE47-C8F3C059C5BF}" type="presParOf" srcId="{60D2AF24-7477-44D7-BC65-BCA8A0533F55}" destId="{2009DDFF-BA63-4489-BBF8-D866B36E1D40}" srcOrd="0" destOrd="0" presId="urn:microsoft.com/office/officeart/2005/8/layout/vList5"/>
    <dgm:cxn modelId="{F13E16AB-4CD1-46BB-ACF7-D3F7EE6CF728}" type="presParOf" srcId="{CC81A85B-86D1-42E5-9221-F33C1D6C1614}" destId="{415C86B7-CB57-412A-AA43-2761B0CDADD9}" srcOrd="3" destOrd="0" presId="urn:microsoft.com/office/officeart/2005/8/layout/vList5"/>
    <dgm:cxn modelId="{89245E32-40EC-4216-94DE-F3ADDD33B6B6}" type="presParOf" srcId="{CC81A85B-86D1-42E5-9221-F33C1D6C1614}" destId="{89317B2C-1975-4439-B798-8B79894EF843}" srcOrd="4" destOrd="0" presId="urn:microsoft.com/office/officeart/2005/8/layout/vList5"/>
    <dgm:cxn modelId="{83745B00-6822-4F20-A2FC-FDA3A3FAFB02}" type="presParOf" srcId="{89317B2C-1975-4439-B798-8B79894EF843}" destId="{73B96FBE-456C-4D9C-A601-637A30E8C662}" srcOrd="0" destOrd="0" presId="urn:microsoft.com/office/officeart/2005/8/layout/vList5"/>
    <dgm:cxn modelId="{9A95BDE7-360E-4F8C-8367-F8A4D8C8E39B}" type="presParOf" srcId="{89317B2C-1975-4439-B798-8B79894EF843}" destId="{B708E966-CB6C-41ED-87C6-DFCE3E04BB0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20A2D9-4F24-498D-BBE1-874D96CBE98E}" type="doc">
      <dgm:prSet loTypeId="urn:microsoft.com/office/officeart/2005/8/layout/vList5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7D4391-6669-45A5-A900-2A2EC3F708AE}">
      <dgm:prSet phldrT="[Текст]"/>
      <dgm:spPr/>
      <dgm:t>
        <a:bodyPr/>
        <a:lstStyle/>
        <a:p>
          <a:r>
            <a:rPr lang="ru-RU" smtClean="0"/>
            <a:t>развития способности к восприятию музыки, художественной литературы, фольклора;</a:t>
          </a:r>
          <a:endParaRPr lang="ru-RU" dirty="0"/>
        </a:p>
      </dgm:t>
    </dgm:pt>
    <dgm:pt modelId="{8972F8C3-A481-4BC7-AC5D-E65603235180}" type="parTrans" cxnId="{909D9B09-3AEF-4C42-AF4F-C3094277C789}">
      <dgm:prSet/>
      <dgm:spPr/>
      <dgm:t>
        <a:bodyPr/>
        <a:lstStyle/>
        <a:p>
          <a:endParaRPr lang="ru-RU"/>
        </a:p>
      </dgm:t>
    </dgm:pt>
    <dgm:pt modelId="{EF1191F3-747F-4CC4-A682-14C2F3141C88}" type="sibTrans" cxnId="{909D9B09-3AEF-4C42-AF4F-C3094277C789}">
      <dgm:prSet/>
      <dgm:spPr/>
      <dgm:t>
        <a:bodyPr/>
        <a:lstStyle/>
        <a:p>
          <a:endParaRPr lang="ru-RU"/>
        </a:p>
      </dgm:t>
    </dgm:pt>
    <dgm:pt modelId="{20B38E70-D8F5-4CB3-9CCA-C4CF3635AC38}">
      <dgm:prSet/>
      <dgm:spPr/>
      <dgm:t>
        <a:bodyPr/>
        <a:lstStyle/>
        <a:p>
          <a:r>
            <a:rPr lang="ru-RU" b="1" dirty="0" smtClean="0"/>
            <a:t>Художественно-эстетическое развитие.</a:t>
          </a:r>
          <a:endParaRPr lang="ru-RU" dirty="0"/>
        </a:p>
      </dgm:t>
    </dgm:pt>
    <dgm:pt modelId="{4F28B57F-3406-4A0C-BF02-72F1704FEA66}" type="parTrans" cxnId="{B7F39C46-DDE1-4A8C-9E7E-5712E0B68D38}">
      <dgm:prSet/>
      <dgm:spPr/>
      <dgm:t>
        <a:bodyPr/>
        <a:lstStyle/>
        <a:p>
          <a:endParaRPr lang="ru-RU"/>
        </a:p>
      </dgm:t>
    </dgm:pt>
    <dgm:pt modelId="{899097D0-25D7-43B3-842E-AB85CEE9C56F}" type="sibTrans" cxnId="{B7F39C46-DDE1-4A8C-9E7E-5712E0B68D38}">
      <dgm:prSet/>
      <dgm:spPr/>
      <dgm:t>
        <a:bodyPr/>
        <a:lstStyle/>
        <a:p>
          <a:endParaRPr lang="ru-RU"/>
        </a:p>
      </dgm:t>
    </dgm:pt>
    <dgm:pt modelId="{10028F84-D71A-49A9-AB74-D77F42159656}">
      <dgm:prSet phldrT="[Текст]" phldr="1"/>
      <dgm:spPr/>
      <dgm:t>
        <a:bodyPr/>
        <a:lstStyle/>
        <a:p>
          <a:endParaRPr lang="ru-RU" dirty="0"/>
        </a:p>
      </dgm:t>
    </dgm:pt>
    <dgm:pt modelId="{DA8894BB-115C-4E7C-8898-2A4C31B4F64C}" type="sibTrans" cxnId="{16992614-2930-4FCC-B603-B42C8BDBEC40}">
      <dgm:prSet/>
      <dgm:spPr/>
      <dgm:t>
        <a:bodyPr/>
        <a:lstStyle/>
        <a:p>
          <a:endParaRPr lang="ru-RU"/>
        </a:p>
      </dgm:t>
    </dgm:pt>
    <dgm:pt modelId="{87C58448-2756-4401-89F5-E722A3CF178E}" type="parTrans" cxnId="{16992614-2930-4FCC-B603-B42C8BDBEC40}">
      <dgm:prSet/>
      <dgm:spPr/>
      <dgm:t>
        <a:bodyPr/>
        <a:lstStyle/>
        <a:p>
          <a:endParaRPr lang="ru-RU"/>
        </a:p>
      </dgm:t>
    </dgm:pt>
    <dgm:pt modelId="{4284A9A5-C7D8-4A02-9685-1660CDB647EB}">
      <dgm:prSet phldrT="[Текст]"/>
      <dgm:spPr/>
      <dgm:t>
        <a:bodyPr/>
        <a:lstStyle/>
        <a:p>
          <a:r>
            <a:rPr lang="ru-RU" dirty="0" smtClean="0"/>
            <a:t>приобщения к разным видам художественно-эстетической деятельности, развития потребности в творческом самовыражении, инициативности и самостоятельности в воплощении художественного замысла.</a:t>
          </a:r>
          <a:endParaRPr lang="ru-RU" dirty="0"/>
        </a:p>
      </dgm:t>
    </dgm:pt>
    <dgm:pt modelId="{9D93F929-3FD4-4A45-A60D-AE0E7952E857}" type="sibTrans" cxnId="{2A6E8C51-8799-4C53-8590-139285441F38}">
      <dgm:prSet/>
      <dgm:spPr/>
      <dgm:t>
        <a:bodyPr/>
        <a:lstStyle/>
        <a:p>
          <a:endParaRPr lang="ru-RU"/>
        </a:p>
      </dgm:t>
    </dgm:pt>
    <dgm:pt modelId="{0F2ABC37-2184-4869-B530-1334C43DF07E}" type="parTrans" cxnId="{2A6E8C51-8799-4C53-8590-139285441F38}">
      <dgm:prSet/>
      <dgm:spPr/>
      <dgm:t>
        <a:bodyPr/>
        <a:lstStyle/>
        <a:p>
          <a:endParaRPr lang="ru-RU"/>
        </a:p>
      </dgm:t>
    </dgm:pt>
    <dgm:pt modelId="{AE40CD0F-F07B-4C48-A41B-99CD773B941C}">
      <dgm:prSet phldrT="[Текст]" phldr="1"/>
      <dgm:spPr/>
      <dgm:t>
        <a:bodyPr/>
        <a:lstStyle/>
        <a:p>
          <a:endParaRPr lang="ru-RU" dirty="0"/>
        </a:p>
      </dgm:t>
    </dgm:pt>
    <dgm:pt modelId="{E36CA126-DE33-4414-BDB2-9010F8761675}" type="sibTrans" cxnId="{085D001D-B990-4908-9F03-7A5205B0E5D9}">
      <dgm:prSet/>
      <dgm:spPr/>
      <dgm:t>
        <a:bodyPr/>
        <a:lstStyle/>
        <a:p>
          <a:endParaRPr lang="ru-RU"/>
        </a:p>
      </dgm:t>
    </dgm:pt>
    <dgm:pt modelId="{92488142-6AA7-4344-BA8E-6D2DA010DD6E}" type="parTrans" cxnId="{085D001D-B990-4908-9F03-7A5205B0E5D9}">
      <dgm:prSet/>
      <dgm:spPr/>
      <dgm:t>
        <a:bodyPr/>
        <a:lstStyle/>
        <a:p>
          <a:endParaRPr lang="ru-RU"/>
        </a:p>
      </dgm:t>
    </dgm:pt>
    <dgm:pt modelId="{E7C0EB00-4B84-484F-A426-9223FF05E790}">
      <dgm:prSet phldrT="[Текст]"/>
      <dgm:spPr/>
      <dgm:t>
        <a:bodyPr/>
        <a:lstStyle/>
        <a:p>
          <a:r>
            <a:rPr lang="ru-RU" smtClean="0"/>
            <a:t>развития у детей интереса к эстетической стороне действительности, ознакомления с разными видами и жанрами искусства (словесного, музыкального, изобразительного), в том числе народного творчества;</a:t>
          </a:r>
          <a:endParaRPr lang="ru-RU" dirty="0"/>
        </a:p>
      </dgm:t>
    </dgm:pt>
    <dgm:pt modelId="{CC7DAAA0-BB9C-44F2-AAFA-0B25AE267A82}" type="sibTrans" cxnId="{7FC0BDE7-D8D2-43B4-8594-EAFF3322C89C}">
      <dgm:prSet/>
      <dgm:spPr/>
      <dgm:t>
        <a:bodyPr/>
        <a:lstStyle/>
        <a:p>
          <a:endParaRPr lang="ru-RU"/>
        </a:p>
      </dgm:t>
    </dgm:pt>
    <dgm:pt modelId="{3BDF3DC7-314A-435E-80A3-778BD143B572}" type="parTrans" cxnId="{7FC0BDE7-D8D2-43B4-8594-EAFF3322C89C}">
      <dgm:prSet/>
      <dgm:spPr/>
      <dgm:t>
        <a:bodyPr/>
        <a:lstStyle/>
        <a:p>
          <a:endParaRPr lang="ru-RU"/>
        </a:p>
      </dgm:t>
    </dgm:pt>
    <dgm:pt modelId="{B06182EA-1EA1-449D-ABB0-4556A93A10D9}">
      <dgm:prSet phldrT="[Текст]" phldr="1"/>
      <dgm:spPr/>
      <dgm:t>
        <a:bodyPr/>
        <a:lstStyle/>
        <a:p>
          <a:endParaRPr lang="ru-RU" dirty="0"/>
        </a:p>
      </dgm:t>
    </dgm:pt>
    <dgm:pt modelId="{043C1C12-EEAA-4BCF-8145-74D1098D15FD}" type="sibTrans" cxnId="{CE44655D-19B0-4685-8780-4F7DAD0A4907}">
      <dgm:prSet/>
      <dgm:spPr/>
      <dgm:t>
        <a:bodyPr/>
        <a:lstStyle/>
        <a:p>
          <a:endParaRPr lang="ru-RU"/>
        </a:p>
      </dgm:t>
    </dgm:pt>
    <dgm:pt modelId="{601CA6B8-68E1-4C8B-B5D6-24EC25DF3D07}" type="parTrans" cxnId="{CE44655D-19B0-4685-8780-4F7DAD0A4907}">
      <dgm:prSet/>
      <dgm:spPr/>
      <dgm:t>
        <a:bodyPr/>
        <a:lstStyle/>
        <a:p>
          <a:endParaRPr lang="ru-RU"/>
        </a:p>
      </dgm:t>
    </dgm:pt>
    <dgm:pt modelId="{CC81A85B-86D1-42E5-9221-F33C1D6C1614}" type="pres">
      <dgm:prSet presAssocID="{0A20A2D9-4F24-498D-BBE1-874D96CBE9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9306FF-5E24-4A55-B534-49A7FC189396}" type="pres">
      <dgm:prSet presAssocID="{B06182EA-1EA1-449D-ABB0-4556A93A10D9}" presName="linNode" presStyleCnt="0"/>
      <dgm:spPr/>
      <dgm:t>
        <a:bodyPr/>
        <a:lstStyle/>
        <a:p>
          <a:endParaRPr lang="ru-RU"/>
        </a:p>
      </dgm:t>
    </dgm:pt>
    <dgm:pt modelId="{22E41F6B-7F7A-4B8C-A562-A40882F02E11}" type="pres">
      <dgm:prSet presAssocID="{B06182EA-1EA1-449D-ABB0-4556A93A10D9}" presName="parentText" presStyleLbl="node1" presStyleIdx="0" presStyleCnt="4" custFlipVert="1" custFlipHor="1" custScaleX="37479" custScaleY="252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ED9779-0135-4C9F-B96E-739D36CE8C62}" type="pres">
      <dgm:prSet presAssocID="{B06182EA-1EA1-449D-ABB0-4556A93A10D9}" presName="descendantText" presStyleLbl="alignAccFollowNode1" presStyleIdx="0" presStyleCnt="3" custScaleX="2000000" custLinFactNeighborX="25228" custLinFactNeighborY="94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63321-692E-497F-A645-8581930C3CA5}" type="pres">
      <dgm:prSet presAssocID="{043C1C12-EEAA-4BCF-8145-74D1098D15FD}" presName="sp" presStyleCnt="0"/>
      <dgm:spPr/>
      <dgm:t>
        <a:bodyPr/>
        <a:lstStyle/>
        <a:p>
          <a:endParaRPr lang="ru-RU"/>
        </a:p>
      </dgm:t>
    </dgm:pt>
    <dgm:pt modelId="{60D2AF24-7477-44D7-BC65-BCA8A0533F55}" type="pres">
      <dgm:prSet presAssocID="{20B38E70-D8F5-4CB3-9CCA-C4CF3635AC38}" presName="linNode" presStyleCnt="0"/>
      <dgm:spPr/>
      <dgm:t>
        <a:bodyPr/>
        <a:lstStyle/>
        <a:p>
          <a:endParaRPr lang="ru-RU"/>
        </a:p>
      </dgm:t>
    </dgm:pt>
    <dgm:pt modelId="{2009DDFF-BA63-4489-BBF8-D866B36E1D40}" type="pres">
      <dgm:prSet presAssocID="{20B38E70-D8F5-4CB3-9CCA-C4CF3635AC38}" presName="parentText" presStyleLbl="node1" presStyleIdx="1" presStyleCnt="4" custScaleX="277778" custScaleY="73662" custLinFactY="-5014" custLinFactNeighborX="-2571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C86B7-CB57-412A-AA43-2761B0CDADD9}" type="pres">
      <dgm:prSet presAssocID="{899097D0-25D7-43B3-842E-AB85CEE9C56F}" presName="sp" presStyleCnt="0"/>
      <dgm:spPr/>
      <dgm:t>
        <a:bodyPr/>
        <a:lstStyle/>
        <a:p>
          <a:endParaRPr lang="ru-RU"/>
        </a:p>
      </dgm:t>
    </dgm:pt>
    <dgm:pt modelId="{89317B2C-1975-4439-B798-8B79894EF843}" type="pres">
      <dgm:prSet presAssocID="{10028F84-D71A-49A9-AB74-D77F42159656}" presName="linNode" presStyleCnt="0"/>
      <dgm:spPr/>
      <dgm:t>
        <a:bodyPr/>
        <a:lstStyle/>
        <a:p>
          <a:endParaRPr lang="ru-RU"/>
        </a:p>
      </dgm:t>
    </dgm:pt>
    <dgm:pt modelId="{73B96FBE-456C-4D9C-A601-637A30E8C662}" type="pres">
      <dgm:prSet presAssocID="{10028F84-D71A-49A9-AB74-D77F42159656}" presName="parentText" presStyleLbl="node1" presStyleIdx="2" presStyleCnt="4" custFlipVert="1" custFlipHor="1" custScaleX="1488" custScaleY="41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08E966-CB6C-41ED-87C6-DFCE3E04BB04}" type="pres">
      <dgm:prSet presAssocID="{10028F84-D71A-49A9-AB74-D77F42159656}" presName="descendantText" presStyleLbl="alignAccFollowNode1" presStyleIdx="1" presStyleCnt="3" custScaleX="156403" custLinFactNeighborX="13393" custLinFactNeighborY="-2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9EC44-95B5-4BE1-9D75-43820E9EAE7C}" type="pres">
      <dgm:prSet presAssocID="{DA8894BB-115C-4E7C-8898-2A4C31B4F64C}" presName="sp" presStyleCnt="0"/>
      <dgm:spPr/>
      <dgm:t>
        <a:bodyPr/>
        <a:lstStyle/>
        <a:p>
          <a:endParaRPr lang="ru-RU"/>
        </a:p>
      </dgm:t>
    </dgm:pt>
    <dgm:pt modelId="{05664E3C-D875-463D-AB66-E4D4C63EA569}" type="pres">
      <dgm:prSet presAssocID="{AE40CD0F-F07B-4C48-A41B-99CD773B941C}" presName="linNode" presStyleCnt="0"/>
      <dgm:spPr/>
      <dgm:t>
        <a:bodyPr/>
        <a:lstStyle/>
        <a:p>
          <a:endParaRPr lang="ru-RU"/>
        </a:p>
      </dgm:t>
    </dgm:pt>
    <dgm:pt modelId="{7F4A51B1-1711-491A-A51C-56B19C46230C}" type="pres">
      <dgm:prSet presAssocID="{AE40CD0F-F07B-4C48-A41B-99CD773B941C}" presName="parentText" presStyleLbl="node1" presStyleIdx="3" presStyleCnt="4" custFlipVert="1" custFlipHor="1" custScaleX="1488" custScaleY="100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5F4EF-DCE6-44D4-96EC-F371E4E80282}" type="pres">
      <dgm:prSet presAssocID="{AE40CD0F-F07B-4C48-A41B-99CD773B941C}" presName="descendantText" presStyleLbl="alignAccFollowNode1" presStyleIdx="2" presStyleCnt="3" custScaleX="156007" custLinFactNeighborX="3357" custLinFactNeighborY="-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9D9B09-3AEF-4C42-AF4F-C3094277C789}" srcId="{10028F84-D71A-49A9-AB74-D77F42159656}" destId="{277D4391-6669-45A5-A900-2A2EC3F708AE}" srcOrd="0" destOrd="0" parTransId="{8972F8C3-A481-4BC7-AC5D-E65603235180}" sibTransId="{EF1191F3-747F-4CC4-A682-14C2F3141C88}"/>
    <dgm:cxn modelId="{CE44655D-19B0-4685-8780-4F7DAD0A4907}" srcId="{0A20A2D9-4F24-498D-BBE1-874D96CBE98E}" destId="{B06182EA-1EA1-449D-ABB0-4556A93A10D9}" srcOrd="0" destOrd="0" parTransId="{601CA6B8-68E1-4C8B-B5D6-24EC25DF3D07}" sibTransId="{043C1C12-EEAA-4BCF-8145-74D1098D15FD}"/>
    <dgm:cxn modelId="{F445F45C-39D4-4784-B984-9757ED649A0F}" type="presOf" srcId="{B06182EA-1EA1-449D-ABB0-4556A93A10D9}" destId="{22E41F6B-7F7A-4B8C-A562-A40882F02E11}" srcOrd="0" destOrd="0" presId="urn:microsoft.com/office/officeart/2005/8/layout/vList5"/>
    <dgm:cxn modelId="{1563A042-9BCB-40F6-AAC2-59AD80B6166A}" type="presOf" srcId="{4284A9A5-C7D8-4A02-9685-1660CDB647EB}" destId="{FC65F4EF-DCE6-44D4-96EC-F371E4E80282}" srcOrd="0" destOrd="0" presId="urn:microsoft.com/office/officeart/2005/8/layout/vList5"/>
    <dgm:cxn modelId="{16992614-2930-4FCC-B603-B42C8BDBEC40}" srcId="{0A20A2D9-4F24-498D-BBE1-874D96CBE98E}" destId="{10028F84-D71A-49A9-AB74-D77F42159656}" srcOrd="2" destOrd="0" parTransId="{87C58448-2756-4401-89F5-E722A3CF178E}" sibTransId="{DA8894BB-115C-4E7C-8898-2A4C31B4F64C}"/>
    <dgm:cxn modelId="{87A45D58-B1FE-4649-9E16-131E6C7B37CD}" type="presOf" srcId="{E7C0EB00-4B84-484F-A426-9223FF05E790}" destId="{ACED9779-0135-4C9F-B96E-739D36CE8C62}" srcOrd="0" destOrd="0" presId="urn:microsoft.com/office/officeart/2005/8/layout/vList5"/>
    <dgm:cxn modelId="{E24155A9-8B6A-4724-877F-42158DC3CA72}" type="presOf" srcId="{0A20A2D9-4F24-498D-BBE1-874D96CBE98E}" destId="{CC81A85B-86D1-42E5-9221-F33C1D6C1614}" srcOrd="0" destOrd="0" presId="urn:microsoft.com/office/officeart/2005/8/layout/vList5"/>
    <dgm:cxn modelId="{7FC0BDE7-D8D2-43B4-8594-EAFF3322C89C}" srcId="{B06182EA-1EA1-449D-ABB0-4556A93A10D9}" destId="{E7C0EB00-4B84-484F-A426-9223FF05E790}" srcOrd="0" destOrd="0" parTransId="{3BDF3DC7-314A-435E-80A3-778BD143B572}" sibTransId="{CC7DAAA0-BB9C-44F2-AAFA-0B25AE267A82}"/>
    <dgm:cxn modelId="{085D001D-B990-4908-9F03-7A5205B0E5D9}" srcId="{0A20A2D9-4F24-498D-BBE1-874D96CBE98E}" destId="{AE40CD0F-F07B-4C48-A41B-99CD773B941C}" srcOrd="3" destOrd="0" parTransId="{92488142-6AA7-4344-BA8E-6D2DA010DD6E}" sibTransId="{E36CA126-DE33-4414-BDB2-9010F8761675}"/>
    <dgm:cxn modelId="{20FBCE99-7BDE-4B86-906A-CB9E94E7070B}" type="presOf" srcId="{20B38E70-D8F5-4CB3-9CCA-C4CF3635AC38}" destId="{2009DDFF-BA63-4489-BBF8-D866B36E1D40}" srcOrd="0" destOrd="0" presId="urn:microsoft.com/office/officeart/2005/8/layout/vList5"/>
    <dgm:cxn modelId="{A7A60BA4-C7D3-4ED3-A0AE-75671F37B4D5}" type="presOf" srcId="{AE40CD0F-F07B-4C48-A41B-99CD773B941C}" destId="{7F4A51B1-1711-491A-A51C-56B19C46230C}" srcOrd="0" destOrd="0" presId="urn:microsoft.com/office/officeart/2005/8/layout/vList5"/>
    <dgm:cxn modelId="{AEB177D2-13A7-4E97-9C66-E2767ACD6258}" type="presOf" srcId="{277D4391-6669-45A5-A900-2A2EC3F708AE}" destId="{B708E966-CB6C-41ED-87C6-DFCE3E04BB04}" srcOrd="0" destOrd="0" presId="urn:microsoft.com/office/officeart/2005/8/layout/vList5"/>
    <dgm:cxn modelId="{E95D7D3E-7FC0-436B-883C-EC81CE6F65D1}" type="presOf" srcId="{10028F84-D71A-49A9-AB74-D77F42159656}" destId="{73B96FBE-456C-4D9C-A601-637A30E8C662}" srcOrd="0" destOrd="0" presId="urn:microsoft.com/office/officeart/2005/8/layout/vList5"/>
    <dgm:cxn modelId="{2A6E8C51-8799-4C53-8590-139285441F38}" srcId="{AE40CD0F-F07B-4C48-A41B-99CD773B941C}" destId="{4284A9A5-C7D8-4A02-9685-1660CDB647EB}" srcOrd="0" destOrd="0" parTransId="{0F2ABC37-2184-4869-B530-1334C43DF07E}" sibTransId="{9D93F929-3FD4-4A45-A60D-AE0E7952E857}"/>
    <dgm:cxn modelId="{B7F39C46-DDE1-4A8C-9E7E-5712E0B68D38}" srcId="{0A20A2D9-4F24-498D-BBE1-874D96CBE98E}" destId="{20B38E70-D8F5-4CB3-9CCA-C4CF3635AC38}" srcOrd="1" destOrd="0" parTransId="{4F28B57F-3406-4A0C-BF02-72F1704FEA66}" sibTransId="{899097D0-25D7-43B3-842E-AB85CEE9C56F}"/>
    <dgm:cxn modelId="{34FF1B52-AC5F-428C-9108-7EE22D88C472}" type="presParOf" srcId="{CC81A85B-86D1-42E5-9221-F33C1D6C1614}" destId="{649306FF-5E24-4A55-B534-49A7FC189396}" srcOrd="0" destOrd="0" presId="urn:microsoft.com/office/officeart/2005/8/layout/vList5"/>
    <dgm:cxn modelId="{B0035AB9-BCD8-43B3-9FD7-FA9AFD9504F2}" type="presParOf" srcId="{649306FF-5E24-4A55-B534-49A7FC189396}" destId="{22E41F6B-7F7A-4B8C-A562-A40882F02E11}" srcOrd="0" destOrd="0" presId="urn:microsoft.com/office/officeart/2005/8/layout/vList5"/>
    <dgm:cxn modelId="{C66C18BC-644F-4150-B34C-8EA0CDBAD66E}" type="presParOf" srcId="{649306FF-5E24-4A55-B534-49A7FC189396}" destId="{ACED9779-0135-4C9F-B96E-739D36CE8C62}" srcOrd="1" destOrd="0" presId="urn:microsoft.com/office/officeart/2005/8/layout/vList5"/>
    <dgm:cxn modelId="{FB9420EC-16AD-4E7A-8CCA-2F95C6B2B6FD}" type="presParOf" srcId="{CC81A85B-86D1-42E5-9221-F33C1D6C1614}" destId="{75F63321-692E-497F-A645-8581930C3CA5}" srcOrd="1" destOrd="0" presId="urn:microsoft.com/office/officeart/2005/8/layout/vList5"/>
    <dgm:cxn modelId="{EA75EEFC-BBB1-4E4C-95EA-8A637EC139F1}" type="presParOf" srcId="{CC81A85B-86D1-42E5-9221-F33C1D6C1614}" destId="{60D2AF24-7477-44D7-BC65-BCA8A0533F55}" srcOrd="2" destOrd="0" presId="urn:microsoft.com/office/officeart/2005/8/layout/vList5"/>
    <dgm:cxn modelId="{54691E44-5F57-46F4-9FCC-D950D5AD2895}" type="presParOf" srcId="{60D2AF24-7477-44D7-BC65-BCA8A0533F55}" destId="{2009DDFF-BA63-4489-BBF8-D866B36E1D40}" srcOrd="0" destOrd="0" presId="urn:microsoft.com/office/officeart/2005/8/layout/vList5"/>
    <dgm:cxn modelId="{BE64AAEC-57DE-4655-8454-25D9BA3DAC81}" type="presParOf" srcId="{CC81A85B-86D1-42E5-9221-F33C1D6C1614}" destId="{415C86B7-CB57-412A-AA43-2761B0CDADD9}" srcOrd="3" destOrd="0" presId="urn:microsoft.com/office/officeart/2005/8/layout/vList5"/>
    <dgm:cxn modelId="{54D8E7F5-148A-4200-AED6-F4E19FE0650F}" type="presParOf" srcId="{CC81A85B-86D1-42E5-9221-F33C1D6C1614}" destId="{89317B2C-1975-4439-B798-8B79894EF843}" srcOrd="4" destOrd="0" presId="urn:microsoft.com/office/officeart/2005/8/layout/vList5"/>
    <dgm:cxn modelId="{5B325CB4-35B6-4522-B8E1-E0C62BF81435}" type="presParOf" srcId="{89317B2C-1975-4439-B798-8B79894EF843}" destId="{73B96FBE-456C-4D9C-A601-637A30E8C662}" srcOrd="0" destOrd="0" presId="urn:microsoft.com/office/officeart/2005/8/layout/vList5"/>
    <dgm:cxn modelId="{BE1ABDCA-9350-4D2F-BA69-EFD2EE936867}" type="presParOf" srcId="{89317B2C-1975-4439-B798-8B79894EF843}" destId="{B708E966-CB6C-41ED-87C6-DFCE3E04BB04}" srcOrd="1" destOrd="0" presId="urn:microsoft.com/office/officeart/2005/8/layout/vList5"/>
    <dgm:cxn modelId="{8237D2F8-1661-4DA4-8774-ABFCA4C7F36A}" type="presParOf" srcId="{CC81A85B-86D1-42E5-9221-F33C1D6C1614}" destId="{0809EC44-95B5-4BE1-9D75-43820E9EAE7C}" srcOrd="5" destOrd="0" presId="urn:microsoft.com/office/officeart/2005/8/layout/vList5"/>
    <dgm:cxn modelId="{848E920B-98B2-496C-B2FF-215BAEFC22AE}" type="presParOf" srcId="{CC81A85B-86D1-42E5-9221-F33C1D6C1614}" destId="{05664E3C-D875-463D-AB66-E4D4C63EA569}" srcOrd="6" destOrd="0" presId="urn:microsoft.com/office/officeart/2005/8/layout/vList5"/>
    <dgm:cxn modelId="{74853BF4-FA52-4A6F-8B4A-6F4A6D74890E}" type="presParOf" srcId="{05664E3C-D875-463D-AB66-E4D4C63EA569}" destId="{7F4A51B1-1711-491A-A51C-56B19C46230C}" srcOrd="0" destOrd="0" presId="urn:microsoft.com/office/officeart/2005/8/layout/vList5"/>
    <dgm:cxn modelId="{6D6565F5-0B70-46A6-8394-A5C59E09E56C}" type="presParOf" srcId="{05664E3C-D875-463D-AB66-E4D4C63EA569}" destId="{FC65F4EF-DCE6-44D4-96EC-F371E4E8028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A20A2D9-4F24-498D-BBE1-874D96CBE98E}" type="doc">
      <dgm:prSet loTypeId="urn:microsoft.com/office/officeart/2005/8/layout/vList5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7D4391-6669-45A5-A900-2A2EC3F708AE}">
      <dgm:prSet phldrT="[Текст]"/>
      <dgm:spPr/>
      <dgm:t>
        <a:bodyPr/>
        <a:lstStyle/>
        <a:p>
          <a:r>
            <a:rPr lang="ru-RU" dirty="0" smtClean="0"/>
            <a:t>развития представлений о своем теле и своих физических возможностях;</a:t>
          </a:r>
          <a:endParaRPr lang="ru-RU" dirty="0"/>
        </a:p>
      </dgm:t>
    </dgm:pt>
    <dgm:pt modelId="{8972F8C3-A481-4BC7-AC5D-E65603235180}" type="parTrans" cxnId="{909D9B09-3AEF-4C42-AF4F-C3094277C789}">
      <dgm:prSet/>
      <dgm:spPr/>
      <dgm:t>
        <a:bodyPr/>
        <a:lstStyle/>
        <a:p>
          <a:endParaRPr lang="ru-RU"/>
        </a:p>
      </dgm:t>
    </dgm:pt>
    <dgm:pt modelId="{EF1191F3-747F-4CC4-A682-14C2F3141C88}" type="sibTrans" cxnId="{909D9B09-3AEF-4C42-AF4F-C3094277C789}">
      <dgm:prSet/>
      <dgm:spPr/>
      <dgm:t>
        <a:bodyPr/>
        <a:lstStyle/>
        <a:p>
          <a:endParaRPr lang="ru-RU"/>
        </a:p>
      </dgm:t>
    </dgm:pt>
    <dgm:pt modelId="{20B38E70-D8F5-4CB3-9CCA-C4CF3635AC38}">
      <dgm:prSet/>
      <dgm:spPr/>
      <dgm:t>
        <a:bodyPr/>
        <a:lstStyle/>
        <a:p>
          <a:r>
            <a:rPr lang="ru-RU" b="1" dirty="0" smtClean="0"/>
            <a:t>Физическое развитие.</a:t>
          </a:r>
          <a:endParaRPr lang="ru-RU" dirty="0"/>
        </a:p>
      </dgm:t>
    </dgm:pt>
    <dgm:pt modelId="{4F28B57F-3406-4A0C-BF02-72F1704FEA66}" type="parTrans" cxnId="{B7F39C46-DDE1-4A8C-9E7E-5712E0B68D38}">
      <dgm:prSet/>
      <dgm:spPr/>
      <dgm:t>
        <a:bodyPr/>
        <a:lstStyle/>
        <a:p>
          <a:endParaRPr lang="ru-RU"/>
        </a:p>
      </dgm:t>
    </dgm:pt>
    <dgm:pt modelId="{899097D0-25D7-43B3-842E-AB85CEE9C56F}" type="sibTrans" cxnId="{B7F39C46-DDE1-4A8C-9E7E-5712E0B68D38}">
      <dgm:prSet/>
      <dgm:spPr/>
      <dgm:t>
        <a:bodyPr/>
        <a:lstStyle/>
        <a:p>
          <a:endParaRPr lang="ru-RU"/>
        </a:p>
      </dgm:t>
    </dgm:pt>
    <dgm:pt modelId="{10028F84-D71A-49A9-AB74-D77F42159656}">
      <dgm:prSet phldrT="[Текст]" phldr="1"/>
      <dgm:spPr/>
      <dgm:t>
        <a:bodyPr/>
        <a:lstStyle/>
        <a:p>
          <a:endParaRPr lang="ru-RU" dirty="0"/>
        </a:p>
      </dgm:t>
    </dgm:pt>
    <dgm:pt modelId="{DA8894BB-115C-4E7C-8898-2A4C31B4F64C}" type="sibTrans" cxnId="{16992614-2930-4FCC-B603-B42C8BDBEC40}">
      <dgm:prSet/>
      <dgm:spPr/>
      <dgm:t>
        <a:bodyPr/>
        <a:lstStyle/>
        <a:p>
          <a:endParaRPr lang="ru-RU"/>
        </a:p>
      </dgm:t>
    </dgm:pt>
    <dgm:pt modelId="{87C58448-2756-4401-89F5-E722A3CF178E}" type="parTrans" cxnId="{16992614-2930-4FCC-B603-B42C8BDBEC40}">
      <dgm:prSet/>
      <dgm:spPr/>
      <dgm:t>
        <a:bodyPr/>
        <a:lstStyle/>
        <a:p>
          <a:endParaRPr lang="ru-RU"/>
        </a:p>
      </dgm:t>
    </dgm:pt>
    <dgm:pt modelId="{4284A9A5-C7D8-4A02-9685-1660CDB647EB}">
      <dgm:prSet phldrT="[Текст]"/>
      <dgm:spPr/>
      <dgm:t>
        <a:bodyPr/>
        <a:lstStyle/>
        <a:p>
          <a:r>
            <a:rPr lang="ru-RU" dirty="0" smtClean="0"/>
            <a:t>приобретения двигательного опыта и совершенствования двигательной активности;</a:t>
          </a:r>
          <a:endParaRPr lang="ru-RU" dirty="0"/>
        </a:p>
      </dgm:t>
    </dgm:pt>
    <dgm:pt modelId="{9D93F929-3FD4-4A45-A60D-AE0E7952E857}" type="sibTrans" cxnId="{2A6E8C51-8799-4C53-8590-139285441F38}">
      <dgm:prSet/>
      <dgm:spPr/>
      <dgm:t>
        <a:bodyPr/>
        <a:lstStyle/>
        <a:p>
          <a:endParaRPr lang="ru-RU"/>
        </a:p>
      </dgm:t>
    </dgm:pt>
    <dgm:pt modelId="{0F2ABC37-2184-4869-B530-1334C43DF07E}" type="parTrans" cxnId="{2A6E8C51-8799-4C53-8590-139285441F38}">
      <dgm:prSet/>
      <dgm:spPr/>
      <dgm:t>
        <a:bodyPr/>
        <a:lstStyle/>
        <a:p>
          <a:endParaRPr lang="ru-RU"/>
        </a:p>
      </dgm:t>
    </dgm:pt>
    <dgm:pt modelId="{AE40CD0F-F07B-4C48-A41B-99CD773B941C}">
      <dgm:prSet phldrT="[Текст]" phldr="1"/>
      <dgm:spPr/>
      <dgm:t>
        <a:bodyPr/>
        <a:lstStyle/>
        <a:p>
          <a:endParaRPr lang="ru-RU" dirty="0"/>
        </a:p>
      </dgm:t>
    </dgm:pt>
    <dgm:pt modelId="{E36CA126-DE33-4414-BDB2-9010F8761675}" type="sibTrans" cxnId="{085D001D-B990-4908-9F03-7A5205B0E5D9}">
      <dgm:prSet/>
      <dgm:spPr/>
      <dgm:t>
        <a:bodyPr/>
        <a:lstStyle/>
        <a:p>
          <a:endParaRPr lang="ru-RU"/>
        </a:p>
      </dgm:t>
    </dgm:pt>
    <dgm:pt modelId="{92488142-6AA7-4344-BA8E-6D2DA010DD6E}" type="parTrans" cxnId="{085D001D-B990-4908-9F03-7A5205B0E5D9}">
      <dgm:prSet/>
      <dgm:spPr/>
      <dgm:t>
        <a:bodyPr/>
        <a:lstStyle/>
        <a:p>
          <a:endParaRPr lang="ru-RU"/>
        </a:p>
      </dgm:t>
    </dgm:pt>
    <dgm:pt modelId="{E7C0EB00-4B84-484F-A426-9223FF05E790}">
      <dgm:prSet phldrT="[Текст]"/>
      <dgm:spPr/>
      <dgm:t>
        <a:bodyPr/>
        <a:lstStyle/>
        <a:p>
          <a:r>
            <a:rPr lang="ru-RU" smtClean="0"/>
            <a:t>становления у детей ценностей здорового образа жизни;</a:t>
          </a:r>
          <a:endParaRPr lang="ru-RU" dirty="0"/>
        </a:p>
      </dgm:t>
    </dgm:pt>
    <dgm:pt modelId="{CC7DAAA0-BB9C-44F2-AAFA-0B25AE267A82}" type="sibTrans" cxnId="{7FC0BDE7-D8D2-43B4-8594-EAFF3322C89C}">
      <dgm:prSet/>
      <dgm:spPr/>
      <dgm:t>
        <a:bodyPr/>
        <a:lstStyle/>
        <a:p>
          <a:endParaRPr lang="ru-RU"/>
        </a:p>
      </dgm:t>
    </dgm:pt>
    <dgm:pt modelId="{3BDF3DC7-314A-435E-80A3-778BD143B572}" type="parTrans" cxnId="{7FC0BDE7-D8D2-43B4-8594-EAFF3322C89C}">
      <dgm:prSet/>
      <dgm:spPr/>
      <dgm:t>
        <a:bodyPr/>
        <a:lstStyle/>
        <a:p>
          <a:endParaRPr lang="ru-RU"/>
        </a:p>
      </dgm:t>
    </dgm:pt>
    <dgm:pt modelId="{B06182EA-1EA1-449D-ABB0-4556A93A10D9}">
      <dgm:prSet phldrT="[Текст]" phldr="1"/>
      <dgm:spPr/>
      <dgm:t>
        <a:bodyPr/>
        <a:lstStyle/>
        <a:p>
          <a:endParaRPr lang="ru-RU" dirty="0"/>
        </a:p>
      </dgm:t>
    </dgm:pt>
    <dgm:pt modelId="{043C1C12-EEAA-4BCF-8145-74D1098D15FD}" type="sibTrans" cxnId="{CE44655D-19B0-4685-8780-4F7DAD0A4907}">
      <dgm:prSet/>
      <dgm:spPr/>
      <dgm:t>
        <a:bodyPr/>
        <a:lstStyle/>
        <a:p>
          <a:endParaRPr lang="ru-RU"/>
        </a:p>
      </dgm:t>
    </dgm:pt>
    <dgm:pt modelId="{601CA6B8-68E1-4C8B-B5D6-24EC25DF3D07}" type="parTrans" cxnId="{CE44655D-19B0-4685-8780-4F7DAD0A4907}">
      <dgm:prSet/>
      <dgm:spPr/>
      <dgm:t>
        <a:bodyPr/>
        <a:lstStyle/>
        <a:p>
          <a:endParaRPr lang="ru-RU"/>
        </a:p>
      </dgm:t>
    </dgm:pt>
    <dgm:pt modelId="{D02CB230-B87B-4D5A-8539-D37AD7D3FB23}">
      <dgm:prSet phldrT="[Текст]"/>
      <dgm:spPr/>
      <dgm:t>
        <a:bodyPr/>
        <a:lstStyle/>
        <a:p>
          <a:r>
            <a:rPr lang="ru-RU" dirty="0" smtClean="0"/>
            <a:t>формирования начальных представлений о некоторых видах спорта, овладения положительными играми с правилами</a:t>
          </a:r>
          <a:endParaRPr lang="ru-RU" dirty="0"/>
        </a:p>
      </dgm:t>
    </dgm:pt>
    <dgm:pt modelId="{666D1528-E622-49AD-AFFF-A66C5ECD3B58}" type="parTrans" cxnId="{8CB6067B-3861-438D-B5B2-2D3E7A299B5C}">
      <dgm:prSet/>
      <dgm:spPr/>
    </dgm:pt>
    <dgm:pt modelId="{8BC8552F-2B30-4D7B-9819-8F065EB90D70}" type="sibTrans" cxnId="{8CB6067B-3861-438D-B5B2-2D3E7A299B5C}">
      <dgm:prSet/>
      <dgm:spPr/>
    </dgm:pt>
    <dgm:pt modelId="{CC81A85B-86D1-42E5-9221-F33C1D6C1614}" type="pres">
      <dgm:prSet presAssocID="{0A20A2D9-4F24-498D-BBE1-874D96CBE9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9306FF-5E24-4A55-B534-49A7FC189396}" type="pres">
      <dgm:prSet presAssocID="{B06182EA-1EA1-449D-ABB0-4556A93A10D9}" presName="linNode" presStyleCnt="0"/>
      <dgm:spPr/>
      <dgm:t>
        <a:bodyPr/>
        <a:lstStyle/>
        <a:p>
          <a:endParaRPr lang="ru-RU"/>
        </a:p>
      </dgm:t>
    </dgm:pt>
    <dgm:pt modelId="{22E41F6B-7F7A-4B8C-A562-A40882F02E11}" type="pres">
      <dgm:prSet presAssocID="{B06182EA-1EA1-449D-ABB0-4556A93A10D9}" presName="parentText" presStyleLbl="node1" presStyleIdx="0" presStyleCnt="4" custFlipVert="1" custFlipHor="1" custScaleX="37479" custScaleY="252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ED9779-0135-4C9F-B96E-739D36CE8C62}" type="pres">
      <dgm:prSet presAssocID="{B06182EA-1EA1-449D-ABB0-4556A93A10D9}" presName="descendantText" presStyleLbl="alignAccFollowNode1" presStyleIdx="0" presStyleCnt="3" custScaleX="2000000" custLinFactNeighborX="25228" custLinFactNeighborY="94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63321-692E-497F-A645-8581930C3CA5}" type="pres">
      <dgm:prSet presAssocID="{043C1C12-EEAA-4BCF-8145-74D1098D15FD}" presName="sp" presStyleCnt="0"/>
      <dgm:spPr/>
      <dgm:t>
        <a:bodyPr/>
        <a:lstStyle/>
        <a:p>
          <a:endParaRPr lang="ru-RU"/>
        </a:p>
      </dgm:t>
    </dgm:pt>
    <dgm:pt modelId="{60D2AF24-7477-44D7-BC65-BCA8A0533F55}" type="pres">
      <dgm:prSet presAssocID="{20B38E70-D8F5-4CB3-9CCA-C4CF3635AC38}" presName="linNode" presStyleCnt="0"/>
      <dgm:spPr/>
      <dgm:t>
        <a:bodyPr/>
        <a:lstStyle/>
        <a:p>
          <a:endParaRPr lang="ru-RU"/>
        </a:p>
      </dgm:t>
    </dgm:pt>
    <dgm:pt modelId="{2009DDFF-BA63-4489-BBF8-D866B36E1D40}" type="pres">
      <dgm:prSet presAssocID="{20B38E70-D8F5-4CB3-9CCA-C4CF3635AC38}" presName="parentText" presStyleLbl="node1" presStyleIdx="1" presStyleCnt="4" custScaleX="277778" custScaleY="73662" custLinFactY="-5014" custLinFactNeighborX="-2571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C86B7-CB57-412A-AA43-2761B0CDADD9}" type="pres">
      <dgm:prSet presAssocID="{899097D0-25D7-43B3-842E-AB85CEE9C56F}" presName="sp" presStyleCnt="0"/>
      <dgm:spPr/>
      <dgm:t>
        <a:bodyPr/>
        <a:lstStyle/>
        <a:p>
          <a:endParaRPr lang="ru-RU"/>
        </a:p>
      </dgm:t>
    </dgm:pt>
    <dgm:pt modelId="{89317B2C-1975-4439-B798-8B79894EF843}" type="pres">
      <dgm:prSet presAssocID="{10028F84-D71A-49A9-AB74-D77F42159656}" presName="linNode" presStyleCnt="0"/>
      <dgm:spPr/>
      <dgm:t>
        <a:bodyPr/>
        <a:lstStyle/>
        <a:p>
          <a:endParaRPr lang="ru-RU"/>
        </a:p>
      </dgm:t>
    </dgm:pt>
    <dgm:pt modelId="{73B96FBE-456C-4D9C-A601-637A30E8C662}" type="pres">
      <dgm:prSet presAssocID="{10028F84-D71A-49A9-AB74-D77F42159656}" presName="parentText" presStyleLbl="node1" presStyleIdx="2" presStyleCnt="4" custFlipVert="1" custFlipHor="1" custScaleX="1488" custScaleY="41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08E966-CB6C-41ED-87C6-DFCE3E04BB04}" type="pres">
      <dgm:prSet presAssocID="{10028F84-D71A-49A9-AB74-D77F42159656}" presName="descendantText" presStyleLbl="alignAccFollowNode1" presStyleIdx="1" presStyleCnt="3" custScaleX="156403" custLinFactNeighborX="13393" custLinFactNeighborY="-2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9EC44-95B5-4BE1-9D75-43820E9EAE7C}" type="pres">
      <dgm:prSet presAssocID="{DA8894BB-115C-4E7C-8898-2A4C31B4F64C}" presName="sp" presStyleCnt="0"/>
      <dgm:spPr/>
      <dgm:t>
        <a:bodyPr/>
        <a:lstStyle/>
        <a:p>
          <a:endParaRPr lang="ru-RU"/>
        </a:p>
      </dgm:t>
    </dgm:pt>
    <dgm:pt modelId="{05664E3C-D875-463D-AB66-E4D4C63EA569}" type="pres">
      <dgm:prSet presAssocID="{AE40CD0F-F07B-4C48-A41B-99CD773B941C}" presName="linNode" presStyleCnt="0"/>
      <dgm:spPr/>
      <dgm:t>
        <a:bodyPr/>
        <a:lstStyle/>
        <a:p>
          <a:endParaRPr lang="ru-RU"/>
        </a:p>
      </dgm:t>
    </dgm:pt>
    <dgm:pt modelId="{7F4A51B1-1711-491A-A51C-56B19C46230C}" type="pres">
      <dgm:prSet presAssocID="{AE40CD0F-F07B-4C48-A41B-99CD773B941C}" presName="parentText" presStyleLbl="node1" presStyleIdx="3" presStyleCnt="4" custFlipVert="1" custFlipHor="1" custScaleX="1488" custScaleY="100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5F4EF-DCE6-44D4-96EC-F371E4E80282}" type="pres">
      <dgm:prSet presAssocID="{AE40CD0F-F07B-4C48-A41B-99CD773B941C}" presName="descendantText" presStyleLbl="alignAccFollowNode1" presStyleIdx="2" presStyleCnt="3" custScaleX="156007" custLinFactNeighborX="3357" custLinFactNeighborY="-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B6067B-3861-438D-B5B2-2D3E7A299B5C}" srcId="{AE40CD0F-F07B-4C48-A41B-99CD773B941C}" destId="{D02CB230-B87B-4D5A-8539-D37AD7D3FB23}" srcOrd="0" destOrd="0" parTransId="{666D1528-E622-49AD-AFFF-A66C5ECD3B58}" sibTransId="{8BC8552F-2B30-4D7B-9819-8F065EB90D70}"/>
    <dgm:cxn modelId="{909D9B09-3AEF-4C42-AF4F-C3094277C789}" srcId="{10028F84-D71A-49A9-AB74-D77F42159656}" destId="{277D4391-6669-45A5-A900-2A2EC3F708AE}" srcOrd="0" destOrd="0" parTransId="{8972F8C3-A481-4BC7-AC5D-E65603235180}" sibTransId="{EF1191F3-747F-4CC4-A682-14C2F3141C88}"/>
    <dgm:cxn modelId="{CE44655D-19B0-4685-8780-4F7DAD0A4907}" srcId="{0A20A2D9-4F24-498D-BBE1-874D96CBE98E}" destId="{B06182EA-1EA1-449D-ABB0-4556A93A10D9}" srcOrd="0" destOrd="0" parTransId="{601CA6B8-68E1-4C8B-B5D6-24EC25DF3D07}" sibTransId="{043C1C12-EEAA-4BCF-8145-74D1098D15FD}"/>
    <dgm:cxn modelId="{C4E3825F-C4D9-48C5-87CA-E29832917ACD}" type="presOf" srcId="{0A20A2D9-4F24-498D-BBE1-874D96CBE98E}" destId="{CC81A85B-86D1-42E5-9221-F33C1D6C1614}" srcOrd="0" destOrd="0" presId="urn:microsoft.com/office/officeart/2005/8/layout/vList5"/>
    <dgm:cxn modelId="{2799CDED-EF91-4C14-BD07-844C37ACECC7}" type="presOf" srcId="{20B38E70-D8F5-4CB3-9CCA-C4CF3635AC38}" destId="{2009DDFF-BA63-4489-BBF8-D866B36E1D40}" srcOrd="0" destOrd="0" presId="urn:microsoft.com/office/officeart/2005/8/layout/vList5"/>
    <dgm:cxn modelId="{8E11E7A9-71A2-4119-B15C-01D059B0224A}" type="presOf" srcId="{10028F84-D71A-49A9-AB74-D77F42159656}" destId="{73B96FBE-456C-4D9C-A601-637A30E8C662}" srcOrd="0" destOrd="0" presId="urn:microsoft.com/office/officeart/2005/8/layout/vList5"/>
    <dgm:cxn modelId="{D386EBF7-EDE8-4E1B-ADAC-53B81964899E}" type="presOf" srcId="{D02CB230-B87B-4D5A-8539-D37AD7D3FB23}" destId="{FC65F4EF-DCE6-44D4-96EC-F371E4E80282}" srcOrd="0" destOrd="0" presId="urn:microsoft.com/office/officeart/2005/8/layout/vList5"/>
    <dgm:cxn modelId="{16992614-2930-4FCC-B603-B42C8BDBEC40}" srcId="{0A20A2D9-4F24-498D-BBE1-874D96CBE98E}" destId="{10028F84-D71A-49A9-AB74-D77F42159656}" srcOrd="2" destOrd="0" parTransId="{87C58448-2756-4401-89F5-E722A3CF178E}" sibTransId="{DA8894BB-115C-4E7C-8898-2A4C31B4F64C}"/>
    <dgm:cxn modelId="{06334313-4CEE-4FCF-941A-410972407D10}" type="presOf" srcId="{E7C0EB00-4B84-484F-A426-9223FF05E790}" destId="{ACED9779-0135-4C9F-B96E-739D36CE8C62}" srcOrd="0" destOrd="0" presId="urn:microsoft.com/office/officeart/2005/8/layout/vList5"/>
    <dgm:cxn modelId="{7FC0BDE7-D8D2-43B4-8594-EAFF3322C89C}" srcId="{B06182EA-1EA1-449D-ABB0-4556A93A10D9}" destId="{E7C0EB00-4B84-484F-A426-9223FF05E790}" srcOrd="0" destOrd="0" parTransId="{3BDF3DC7-314A-435E-80A3-778BD143B572}" sibTransId="{CC7DAAA0-BB9C-44F2-AAFA-0B25AE267A82}"/>
    <dgm:cxn modelId="{1C08D933-D7A2-46BC-BFA1-C77555C1E333}" type="presOf" srcId="{4284A9A5-C7D8-4A02-9685-1660CDB647EB}" destId="{FC65F4EF-DCE6-44D4-96EC-F371E4E80282}" srcOrd="0" destOrd="1" presId="urn:microsoft.com/office/officeart/2005/8/layout/vList5"/>
    <dgm:cxn modelId="{5A0D8AD2-6544-4C4C-A1FE-CBFD067C8884}" type="presOf" srcId="{AE40CD0F-F07B-4C48-A41B-99CD773B941C}" destId="{7F4A51B1-1711-491A-A51C-56B19C46230C}" srcOrd="0" destOrd="0" presId="urn:microsoft.com/office/officeart/2005/8/layout/vList5"/>
    <dgm:cxn modelId="{085D001D-B990-4908-9F03-7A5205B0E5D9}" srcId="{0A20A2D9-4F24-498D-BBE1-874D96CBE98E}" destId="{AE40CD0F-F07B-4C48-A41B-99CD773B941C}" srcOrd="3" destOrd="0" parTransId="{92488142-6AA7-4344-BA8E-6D2DA010DD6E}" sibTransId="{E36CA126-DE33-4414-BDB2-9010F8761675}"/>
    <dgm:cxn modelId="{2A6E8C51-8799-4C53-8590-139285441F38}" srcId="{AE40CD0F-F07B-4C48-A41B-99CD773B941C}" destId="{4284A9A5-C7D8-4A02-9685-1660CDB647EB}" srcOrd="1" destOrd="0" parTransId="{0F2ABC37-2184-4869-B530-1334C43DF07E}" sibTransId="{9D93F929-3FD4-4A45-A60D-AE0E7952E857}"/>
    <dgm:cxn modelId="{C7F81FEB-0F35-4240-85FD-55AE21398426}" type="presOf" srcId="{277D4391-6669-45A5-A900-2A2EC3F708AE}" destId="{B708E966-CB6C-41ED-87C6-DFCE3E04BB04}" srcOrd="0" destOrd="0" presId="urn:microsoft.com/office/officeart/2005/8/layout/vList5"/>
    <dgm:cxn modelId="{B7F39C46-DDE1-4A8C-9E7E-5712E0B68D38}" srcId="{0A20A2D9-4F24-498D-BBE1-874D96CBE98E}" destId="{20B38E70-D8F5-4CB3-9CCA-C4CF3635AC38}" srcOrd="1" destOrd="0" parTransId="{4F28B57F-3406-4A0C-BF02-72F1704FEA66}" sibTransId="{899097D0-25D7-43B3-842E-AB85CEE9C56F}"/>
    <dgm:cxn modelId="{730DADAC-B07C-427E-B389-7D434DED3950}" type="presOf" srcId="{B06182EA-1EA1-449D-ABB0-4556A93A10D9}" destId="{22E41F6B-7F7A-4B8C-A562-A40882F02E11}" srcOrd="0" destOrd="0" presId="urn:microsoft.com/office/officeart/2005/8/layout/vList5"/>
    <dgm:cxn modelId="{88487F36-2097-4066-892E-624B4C7A7444}" type="presParOf" srcId="{CC81A85B-86D1-42E5-9221-F33C1D6C1614}" destId="{649306FF-5E24-4A55-B534-49A7FC189396}" srcOrd="0" destOrd="0" presId="urn:microsoft.com/office/officeart/2005/8/layout/vList5"/>
    <dgm:cxn modelId="{930B2A60-B163-467C-A8E6-1149E45B9DBA}" type="presParOf" srcId="{649306FF-5E24-4A55-B534-49A7FC189396}" destId="{22E41F6B-7F7A-4B8C-A562-A40882F02E11}" srcOrd="0" destOrd="0" presId="urn:microsoft.com/office/officeart/2005/8/layout/vList5"/>
    <dgm:cxn modelId="{5C14BA00-5CCA-4AC4-B014-5E6E260B7688}" type="presParOf" srcId="{649306FF-5E24-4A55-B534-49A7FC189396}" destId="{ACED9779-0135-4C9F-B96E-739D36CE8C62}" srcOrd="1" destOrd="0" presId="urn:microsoft.com/office/officeart/2005/8/layout/vList5"/>
    <dgm:cxn modelId="{3BB59FB8-8DF4-4801-B090-3131BC905BFD}" type="presParOf" srcId="{CC81A85B-86D1-42E5-9221-F33C1D6C1614}" destId="{75F63321-692E-497F-A645-8581930C3CA5}" srcOrd="1" destOrd="0" presId="urn:microsoft.com/office/officeart/2005/8/layout/vList5"/>
    <dgm:cxn modelId="{027EBFF0-0BCF-4756-8648-5D2FE193909A}" type="presParOf" srcId="{CC81A85B-86D1-42E5-9221-F33C1D6C1614}" destId="{60D2AF24-7477-44D7-BC65-BCA8A0533F55}" srcOrd="2" destOrd="0" presId="urn:microsoft.com/office/officeart/2005/8/layout/vList5"/>
    <dgm:cxn modelId="{BC9DF2B7-6198-4C91-9B69-2FB73D70ED7D}" type="presParOf" srcId="{60D2AF24-7477-44D7-BC65-BCA8A0533F55}" destId="{2009DDFF-BA63-4489-BBF8-D866B36E1D40}" srcOrd="0" destOrd="0" presId="urn:microsoft.com/office/officeart/2005/8/layout/vList5"/>
    <dgm:cxn modelId="{0F1D9B5B-7C8D-40FC-B9AD-DEDB0676BC8E}" type="presParOf" srcId="{CC81A85B-86D1-42E5-9221-F33C1D6C1614}" destId="{415C86B7-CB57-412A-AA43-2761B0CDADD9}" srcOrd="3" destOrd="0" presId="urn:microsoft.com/office/officeart/2005/8/layout/vList5"/>
    <dgm:cxn modelId="{1DEBDB04-1470-4177-8E34-21437CB95AAB}" type="presParOf" srcId="{CC81A85B-86D1-42E5-9221-F33C1D6C1614}" destId="{89317B2C-1975-4439-B798-8B79894EF843}" srcOrd="4" destOrd="0" presId="urn:microsoft.com/office/officeart/2005/8/layout/vList5"/>
    <dgm:cxn modelId="{5A0377CF-2139-4863-9E32-D11A9AF4D761}" type="presParOf" srcId="{89317B2C-1975-4439-B798-8B79894EF843}" destId="{73B96FBE-456C-4D9C-A601-637A30E8C662}" srcOrd="0" destOrd="0" presId="urn:microsoft.com/office/officeart/2005/8/layout/vList5"/>
    <dgm:cxn modelId="{63DD8517-14A1-489F-B6BA-876509830B07}" type="presParOf" srcId="{89317B2C-1975-4439-B798-8B79894EF843}" destId="{B708E966-CB6C-41ED-87C6-DFCE3E04BB04}" srcOrd="1" destOrd="0" presId="urn:microsoft.com/office/officeart/2005/8/layout/vList5"/>
    <dgm:cxn modelId="{0033A41C-8547-46E1-B7A8-FF0EF574CFBA}" type="presParOf" srcId="{CC81A85B-86D1-42E5-9221-F33C1D6C1614}" destId="{0809EC44-95B5-4BE1-9D75-43820E9EAE7C}" srcOrd="5" destOrd="0" presId="urn:microsoft.com/office/officeart/2005/8/layout/vList5"/>
    <dgm:cxn modelId="{5D1C70CF-629D-498C-9C9B-F17C446EB136}" type="presParOf" srcId="{CC81A85B-86D1-42E5-9221-F33C1D6C1614}" destId="{05664E3C-D875-463D-AB66-E4D4C63EA569}" srcOrd="6" destOrd="0" presId="urn:microsoft.com/office/officeart/2005/8/layout/vList5"/>
    <dgm:cxn modelId="{3311E640-DDF0-48AA-BEEB-36DBBF084F3D}" type="presParOf" srcId="{05664E3C-D875-463D-AB66-E4D4C63EA569}" destId="{7F4A51B1-1711-491A-A51C-56B19C46230C}" srcOrd="0" destOrd="0" presId="urn:microsoft.com/office/officeart/2005/8/layout/vList5"/>
    <dgm:cxn modelId="{0533DFE4-0B99-468E-9F87-0DD3A7D2866A}" type="presParOf" srcId="{05664E3C-D875-463D-AB66-E4D4C63EA569}" destId="{FC65F4EF-DCE6-44D4-96EC-F371E4E8028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ED9779-0135-4C9F-B96E-739D36CE8C62}">
      <dsp:nvSpPr>
        <dsp:cNvPr id="0" name=""/>
        <dsp:cNvSpPr/>
      </dsp:nvSpPr>
      <dsp:spPr>
        <a:xfrm rot="5400000">
          <a:off x="4417425" y="-1840222"/>
          <a:ext cx="931455" cy="7454892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развития положительного отношения ребенка к себе и другим людям;</a:t>
          </a:r>
          <a:endParaRPr lang="ru-RU" sz="2100" kern="1200" dirty="0"/>
        </a:p>
      </dsp:txBody>
      <dsp:txXfrm rot="5400000">
        <a:off x="4417425" y="-1840222"/>
        <a:ext cx="931455" cy="7454892"/>
      </dsp:txXfrm>
    </dsp:sp>
    <dsp:sp modelId="{22E41F6B-7F7A-4B8C-A562-A40882F02E11}">
      <dsp:nvSpPr>
        <dsp:cNvPr id="0" name=""/>
        <dsp:cNvSpPr/>
      </dsp:nvSpPr>
      <dsp:spPr>
        <a:xfrm>
          <a:off x="422" y="3112"/>
          <a:ext cx="1154863" cy="116431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422" y="3112"/>
        <a:ext cx="1154863" cy="1164319"/>
      </dsp:txXfrm>
    </dsp:sp>
    <dsp:sp modelId="{2009DDFF-BA63-4489-BBF8-D866B36E1D40}">
      <dsp:nvSpPr>
        <dsp:cNvPr id="0" name=""/>
        <dsp:cNvSpPr/>
      </dsp:nvSpPr>
      <dsp:spPr>
        <a:xfrm>
          <a:off x="422" y="0"/>
          <a:ext cx="8602198" cy="1164319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Социально-коммуникативное развитие</a:t>
          </a:r>
          <a:endParaRPr lang="ru-RU" sz="3800" kern="1200" dirty="0"/>
        </a:p>
      </dsp:txBody>
      <dsp:txXfrm>
        <a:off x="422" y="0"/>
        <a:ext cx="8602198" cy="1164319"/>
      </dsp:txXfrm>
    </dsp:sp>
    <dsp:sp modelId="{B708E966-CB6C-41ED-87C6-DFCE3E04BB04}">
      <dsp:nvSpPr>
        <dsp:cNvPr id="0" name=""/>
        <dsp:cNvSpPr/>
      </dsp:nvSpPr>
      <dsp:spPr>
        <a:xfrm rot="5400000">
          <a:off x="4444482" y="-809308"/>
          <a:ext cx="902431" cy="7429804"/>
        </a:xfrm>
        <a:prstGeom prst="round2Same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развития коммуникативной и социальной компетентности, в том числе информационно-социальной компетентности;</a:t>
          </a:r>
          <a:endParaRPr lang="ru-RU" sz="2000" kern="1200" dirty="0"/>
        </a:p>
      </dsp:txBody>
      <dsp:txXfrm rot="5400000">
        <a:off x="4444482" y="-809308"/>
        <a:ext cx="902431" cy="7429804"/>
      </dsp:txXfrm>
    </dsp:sp>
    <dsp:sp modelId="{73B96FBE-456C-4D9C-A601-637A30E8C662}">
      <dsp:nvSpPr>
        <dsp:cNvPr id="0" name=""/>
        <dsp:cNvSpPr/>
      </dsp:nvSpPr>
      <dsp:spPr>
        <a:xfrm flipH="1" flipV="1">
          <a:off x="422" y="2875170"/>
          <a:ext cx="46125" cy="48458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422" y="2875170"/>
        <a:ext cx="46125" cy="48458"/>
      </dsp:txXfrm>
    </dsp:sp>
    <dsp:sp modelId="{FC65F4EF-DCE6-44D4-96EC-F371E4E80282}">
      <dsp:nvSpPr>
        <dsp:cNvPr id="0" name=""/>
        <dsp:cNvSpPr/>
      </dsp:nvSpPr>
      <dsp:spPr>
        <a:xfrm rot="5400000">
          <a:off x="4438236" y="171036"/>
          <a:ext cx="931455" cy="7413271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развития игровой деятельности;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развития компетентности в виртуальном поиске.</a:t>
          </a:r>
          <a:endParaRPr lang="ru-RU" sz="1900" kern="1200" dirty="0"/>
        </a:p>
      </dsp:txBody>
      <dsp:txXfrm rot="5400000">
        <a:off x="4438236" y="171036"/>
        <a:ext cx="931455" cy="7413271"/>
      </dsp:txXfrm>
    </dsp:sp>
    <dsp:sp modelId="{7F4A51B1-1711-491A-A51C-56B19C46230C}">
      <dsp:nvSpPr>
        <dsp:cNvPr id="0" name=""/>
        <dsp:cNvSpPr/>
      </dsp:nvSpPr>
      <dsp:spPr>
        <a:xfrm flipH="1" flipV="1">
          <a:off x="422" y="3815941"/>
          <a:ext cx="46125" cy="117235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422" y="3815941"/>
        <a:ext cx="46125" cy="11723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ED9779-0135-4C9F-B96E-739D36CE8C62}">
      <dsp:nvSpPr>
        <dsp:cNvPr id="0" name=""/>
        <dsp:cNvSpPr/>
      </dsp:nvSpPr>
      <dsp:spPr>
        <a:xfrm rot="5400000">
          <a:off x="3862197" y="-1948431"/>
          <a:ext cx="980383" cy="8516421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развития любознательности, познавательной активности, познавательных способностей детей;</a:t>
          </a:r>
          <a:endParaRPr lang="ru-RU" sz="2200" kern="1200" dirty="0"/>
        </a:p>
      </dsp:txBody>
      <dsp:txXfrm rot="5400000">
        <a:off x="3862197" y="-1948431"/>
        <a:ext cx="980383" cy="8516421"/>
      </dsp:txXfrm>
    </dsp:sp>
    <dsp:sp modelId="{22E41F6B-7F7A-4B8C-A562-A40882F02E11}">
      <dsp:nvSpPr>
        <dsp:cNvPr id="0" name=""/>
        <dsp:cNvSpPr/>
      </dsp:nvSpPr>
      <dsp:spPr>
        <a:xfrm flipH="1" flipV="1">
          <a:off x="514" y="462722"/>
          <a:ext cx="89771" cy="6059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514" y="462722"/>
        <a:ext cx="89771" cy="60593"/>
      </dsp:txXfrm>
    </dsp:sp>
    <dsp:sp modelId="{2009DDFF-BA63-4489-BBF8-D866B36E1D40}">
      <dsp:nvSpPr>
        <dsp:cNvPr id="0" name=""/>
        <dsp:cNvSpPr/>
      </dsp:nvSpPr>
      <dsp:spPr>
        <a:xfrm>
          <a:off x="0" y="0"/>
          <a:ext cx="8602198" cy="1764902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/>
            <a:t>Познавательное развитие.</a:t>
          </a:r>
          <a:endParaRPr lang="ru-RU" sz="5400" kern="1200" dirty="0"/>
        </a:p>
      </dsp:txBody>
      <dsp:txXfrm>
        <a:off x="0" y="0"/>
        <a:ext cx="8602198" cy="1764902"/>
      </dsp:txXfrm>
    </dsp:sp>
    <dsp:sp modelId="{B708E966-CB6C-41ED-87C6-DFCE3E04BB04}">
      <dsp:nvSpPr>
        <dsp:cNvPr id="0" name=""/>
        <dsp:cNvSpPr/>
      </dsp:nvSpPr>
      <dsp:spPr>
        <a:xfrm rot="5400000">
          <a:off x="3757989" y="-770012"/>
          <a:ext cx="1145109" cy="8560112"/>
        </a:xfrm>
        <a:prstGeom prst="round2Same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развития представлений в разных сферах знаний об окружающей действительности, в том числе о виртуальной среде, о возможностях и рисках Интернета.</a:t>
          </a:r>
          <a:endParaRPr lang="ru-RU" sz="2200" kern="1200" dirty="0"/>
        </a:p>
      </dsp:txBody>
      <dsp:txXfrm rot="5400000">
        <a:off x="3757989" y="-770012"/>
        <a:ext cx="1145109" cy="8560112"/>
      </dsp:txXfrm>
    </dsp:sp>
    <dsp:sp modelId="{73B96FBE-456C-4D9C-A601-637A30E8C662}">
      <dsp:nvSpPr>
        <dsp:cNvPr id="0" name=""/>
        <dsp:cNvSpPr/>
      </dsp:nvSpPr>
      <dsp:spPr>
        <a:xfrm flipH="1" flipV="1">
          <a:off x="514" y="3510403"/>
          <a:ext cx="45809" cy="99719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514" y="3510403"/>
        <a:ext cx="45809" cy="99719"/>
      </dsp:txXfrm>
    </dsp:sp>
    <dsp:sp modelId="{FC65F4EF-DCE6-44D4-96EC-F371E4E80282}">
      <dsp:nvSpPr>
        <dsp:cNvPr id="0" name=""/>
        <dsp:cNvSpPr/>
      </dsp:nvSpPr>
      <dsp:spPr>
        <a:xfrm rot="5400000">
          <a:off x="3370408" y="928202"/>
          <a:ext cx="1916757" cy="8563625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развитие воображения и творческой активности</a:t>
          </a:r>
          <a:endParaRPr lang="ru-RU" sz="2200" kern="1200" dirty="0"/>
        </a:p>
      </dsp:txBody>
      <dsp:txXfrm rot="5400000">
        <a:off x="3370408" y="928202"/>
        <a:ext cx="1916757" cy="8563625"/>
      </dsp:txXfrm>
    </dsp:sp>
    <dsp:sp modelId="{7F4A51B1-1711-491A-A51C-56B19C46230C}">
      <dsp:nvSpPr>
        <dsp:cNvPr id="0" name=""/>
        <dsp:cNvSpPr/>
      </dsp:nvSpPr>
      <dsp:spPr>
        <a:xfrm flipH="1" flipV="1">
          <a:off x="514" y="5090369"/>
          <a:ext cx="45945" cy="24124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514" y="5090369"/>
        <a:ext cx="45945" cy="24124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ED9779-0135-4C9F-B96E-739D36CE8C62}">
      <dsp:nvSpPr>
        <dsp:cNvPr id="0" name=""/>
        <dsp:cNvSpPr/>
      </dsp:nvSpPr>
      <dsp:spPr>
        <a:xfrm rot="5400000">
          <a:off x="3377267" y="-1432791"/>
          <a:ext cx="1950243" cy="8516421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/>
            <a:t>формирования основы речевой и языковой культуры, совершенствования разных сторон речи ребенка;</a:t>
          </a:r>
          <a:endParaRPr lang="ru-RU" sz="3600" kern="1200" dirty="0"/>
        </a:p>
      </dsp:txBody>
      <dsp:txXfrm rot="5400000">
        <a:off x="3377267" y="-1432791"/>
        <a:ext cx="1950243" cy="8516421"/>
      </dsp:txXfrm>
    </dsp:sp>
    <dsp:sp modelId="{22E41F6B-7F7A-4B8C-A562-A40882F02E11}">
      <dsp:nvSpPr>
        <dsp:cNvPr id="0" name=""/>
        <dsp:cNvSpPr/>
      </dsp:nvSpPr>
      <dsp:spPr>
        <a:xfrm flipH="1" flipV="1">
          <a:off x="2203" y="946094"/>
          <a:ext cx="89771" cy="616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2203" y="946094"/>
        <a:ext cx="89771" cy="61652"/>
      </dsp:txXfrm>
    </dsp:sp>
    <dsp:sp modelId="{2009DDFF-BA63-4489-BBF8-D866B36E1D40}">
      <dsp:nvSpPr>
        <dsp:cNvPr id="0" name=""/>
        <dsp:cNvSpPr/>
      </dsp:nvSpPr>
      <dsp:spPr>
        <a:xfrm>
          <a:off x="0" y="0"/>
          <a:ext cx="8602198" cy="1795735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40" tIns="121920" rIns="243840" bIns="12192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400" b="1" kern="1200" dirty="0" smtClean="0"/>
            <a:t>Речевое развитие</a:t>
          </a:r>
          <a:endParaRPr lang="ru-RU" sz="6400" kern="1200" dirty="0"/>
        </a:p>
      </dsp:txBody>
      <dsp:txXfrm>
        <a:off x="0" y="0"/>
        <a:ext cx="8602198" cy="1795735"/>
      </dsp:txXfrm>
    </dsp:sp>
    <dsp:sp modelId="{B708E966-CB6C-41ED-87C6-DFCE3E04BB04}">
      <dsp:nvSpPr>
        <dsp:cNvPr id="0" name=""/>
        <dsp:cNvSpPr/>
      </dsp:nvSpPr>
      <dsp:spPr>
        <a:xfrm rot="5400000">
          <a:off x="3355421" y="635527"/>
          <a:ext cx="1950243" cy="8560112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/>
            <a:t>приобщение детей к культуре чтения художественной литературы.</a:t>
          </a:r>
          <a:endParaRPr lang="ru-RU" sz="3600" kern="1200" dirty="0"/>
        </a:p>
      </dsp:txBody>
      <dsp:txXfrm rot="5400000">
        <a:off x="3355421" y="635527"/>
        <a:ext cx="1950243" cy="8560112"/>
      </dsp:txXfrm>
    </dsp:sp>
    <dsp:sp modelId="{73B96FBE-456C-4D9C-A601-637A30E8C662}">
      <dsp:nvSpPr>
        <dsp:cNvPr id="0" name=""/>
        <dsp:cNvSpPr/>
      </dsp:nvSpPr>
      <dsp:spPr>
        <a:xfrm flipH="1" flipV="1">
          <a:off x="2203" y="4915949"/>
          <a:ext cx="45809" cy="101461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2203" y="4915949"/>
        <a:ext cx="45809" cy="10146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ED9779-0135-4C9F-B96E-739D36CE8C62}">
      <dsp:nvSpPr>
        <dsp:cNvPr id="0" name=""/>
        <dsp:cNvSpPr/>
      </dsp:nvSpPr>
      <dsp:spPr>
        <a:xfrm rot="5400000">
          <a:off x="3629173" y="-2163392"/>
          <a:ext cx="1446430" cy="8516421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smtClean="0"/>
            <a:t>развития у детей интереса к эстетической стороне действительности, ознакомления с разными видами и жанрами искусства (словесного, музыкального, изобразительного), в том числе народного творчества;</a:t>
          </a:r>
          <a:endParaRPr lang="ru-RU" sz="2100" kern="1200" dirty="0"/>
        </a:p>
      </dsp:txBody>
      <dsp:txXfrm rot="5400000">
        <a:off x="3629173" y="-2163392"/>
        <a:ext cx="1446430" cy="8516421"/>
      </dsp:txXfrm>
    </dsp:sp>
    <dsp:sp modelId="{22E41F6B-7F7A-4B8C-A562-A40882F02E11}">
      <dsp:nvSpPr>
        <dsp:cNvPr id="0" name=""/>
        <dsp:cNvSpPr/>
      </dsp:nvSpPr>
      <dsp:spPr>
        <a:xfrm flipH="1" flipV="1">
          <a:off x="514" y="700985"/>
          <a:ext cx="89771" cy="457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514" y="700985"/>
        <a:ext cx="89771" cy="45725"/>
      </dsp:txXfrm>
    </dsp:sp>
    <dsp:sp modelId="{2009DDFF-BA63-4489-BBF8-D866B36E1D40}">
      <dsp:nvSpPr>
        <dsp:cNvPr id="0" name=""/>
        <dsp:cNvSpPr/>
      </dsp:nvSpPr>
      <dsp:spPr>
        <a:xfrm>
          <a:off x="0" y="0"/>
          <a:ext cx="8602198" cy="1331837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/>
            <a:t>Художественно-эстетическое развитие.</a:t>
          </a:r>
          <a:endParaRPr lang="ru-RU" sz="3700" kern="1200" dirty="0"/>
        </a:p>
      </dsp:txBody>
      <dsp:txXfrm>
        <a:off x="0" y="0"/>
        <a:ext cx="8602198" cy="1331837"/>
      </dsp:txXfrm>
    </dsp:sp>
    <dsp:sp modelId="{B708E966-CB6C-41ED-87C6-DFCE3E04BB04}">
      <dsp:nvSpPr>
        <dsp:cNvPr id="0" name=""/>
        <dsp:cNvSpPr/>
      </dsp:nvSpPr>
      <dsp:spPr>
        <a:xfrm rot="5400000">
          <a:off x="3607328" y="-635033"/>
          <a:ext cx="1446430" cy="8560112"/>
        </a:xfrm>
        <a:prstGeom prst="round2Same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smtClean="0"/>
            <a:t>развития способности к восприятию музыки, художественной литературы, фольклора;</a:t>
          </a:r>
          <a:endParaRPr lang="ru-RU" sz="2100" kern="1200" dirty="0"/>
        </a:p>
      </dsp:txBody>
      <dsp:txXfrm rot="5400000">
        <a:off x="3607328" y="-635033"/>
        <a:ext cx="1446430" cy="8560112"/>
      </dsp:txXfrm>
    </dsp:sp>
    <dsp:sp modelId="{73B96FBE-456C-4D9C-A601-637A30E8C662}">
      <dsp:nvSpPr>
        <dsp:cNvPr id="0" name=""/>
        <dsp:cNvSpPr/>
      </dsp:nvSpPr>
      <dsp:spPr>
        <a:xfrm flipH="1" flipV="1">
          <a:off x="514" y="3645294"/>
          <a:ext cx="45809" cy="7525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514" y="3645294"/>
        <a:ext cx="45809" cy="75250"/>
      </dsp:txXfrm>
    </dsp:sp>
    <dsp:sp modelId="{FC65F4EF-DCE6-44D4-96EC-F371E4E80282}">
      <dsp:nvSpPr>
        <dsp:cNvPr id="0" name=""/>
        <dsp:cNvSpPr/>
      </dsp:nvSpPr>
      <dsp:spPr>
        <a:xfrm rot="5400000">
          <a:off x="3605571" y="937201"/>
          <a:ext cx="1446430" cy="8563625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приобщения к разным видам художественно-эстетической деятельности, развития потребности в творческом самовыражении, инициативности и самостоятельности в воплощении художественного замысла.</a:t>
          </a:r>
          <a:endParaRPr lang="ru-RU" sz="2100" kern="1200" dirty="0"/>
        </a:p>
      </dsp:txBody>
      <dsp:txXfrm rot="5400000">
        <a:off x="3605571" y="937201"/>
        <a:ext cx="1446430" cy="8563625"/>
      </dsp:txXfrm>
    </dsp:sp>
    <dsp:sp modelId="{7F4A51B1-1711-491A-A51C-56B19C46230C}">
      <dsp:nvSpPr>
        <dsp:cNvPr id="0" name=""/>
        <dsp:cNvSpPr/>
      </dsp:nvSpPr>
      <dsp:spPr>
        <a:xfrm flipH="1" flipV="1">
          <a:off x="514" y="5128726"/>
          <a:ext cx="45945" cy="182051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514" y="5128726"/>
        <a:ext cx="45945" cy="18205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ED9779-0135-4C9F-B96E-739D36CE8C62}">
      <dsp:nvSpPr>
        <dsp:cNvPr id="0" name=""/>
        <dsp:cNvSpPr/>
      </dsp:nvSpPr>
      <dsp:spPr>
        <a:xfrm rot="5400000">
          <a:off x="3629173" y="-2163392"/>
          <a:ext cx="1446430" cy="8516421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smtClean="0"/>
            <a:t>становления у детей ценностей здорового образа жизни;</a:t>
          </a:r>
          <a:endParaRPr lang="ru-RU" sz="2100" kern="1200" dirty="0"/>
        </a:p>
      </dsp:txBody>
      <dsp:txXfrm rot="5400000">
        <a:off x="3629173" y="-2163392"/>
        <a:ext cx="1446430" cy="8516421"/>
      </dsp:txXfrm>
    </dsp:sp>
    <dsp:sp modelId="{22E41F6B-7F7A-4B8C-A562-A40882F02E11}">
      <dsp:nvSpPr>
        <dsp:cNvPr id="0" name=""/>
        <dsp:cNvSpPr/>
      </dsp:nvSpPr>
      <dsp:spPr>
        <a:xfrm flipH="1" flipV="1">
          <a:off x="514" y="700985"/>
          <a:ext cx="89771" cy="457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514" y="700985"/>
        <a:ext cx="89771" cy="45725"/>
      </dsp:txXfrm>
    </dsp:sp>
    <dsp:sp modelId="{2009DDFF-BA63-4489-BBF8-D866B36E1D40}">
      <dsp:nvSpPr>
        <dsp:cNvPr id="0" name=""/>
        <dsp:cNvSpPr/>
      </dsp:nvSpPr>
      <dsp:spPr>
        <a:xfrm>
          <a:off x="0" y="0"/>
          <a:ext cx="8602198" cy="1331837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40" tIns="121920" rIns="243840" bIns="12192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400" b="1" kern="1200" dirty="0" smtClean="0"/>
            <a:t>Физическое развитие.</a:t>
          </a:r>
          <a:endParaRPr lang="ru-RU" sz="6400" kern="1200" dirty="0"/>
        </a:p>
      </dsp:txBody>
      <dsp:txXfrm>
        <a:off x="0" y="0"/>
        <a:ext cx="8602198" cy="1331837"/>
      </dsp:txXfrm>
    </dsp:sp>
    <dsp:sp modelId="{B708E966-CB6C-41ED-87C6-DFCE3E04BB04}">
      <dsp:nvSpPr>
        <dsp:cNvPr id="0" name=""/>
        <dsp:cNvSpPr/>
      </dsp:nvSpPr>
      <dsp:spPr>
        <a:xfrm rot="5400000">
          <a:off x="3607328" y="-635033"/>
          <a:ext cx="1446430" cy="8560112"/>
        </a:xfrm>
        <a:prstGeom prst="round2Same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развития представлений о своем теле и своих физических возможностях;</a:t>
          </a:r>
          <a:endParaRPr lang="ru-RU" sz="2100" kern="1200" dirty="0"/>
        </a:p>
      </dsp:txBody>
      <dsp:txXfrm rot="5400000">
        <a:off x="3607328" y="-635033"/>
        <a:ext cx="1446430" cy="8560112"/>
      </dsp:txXfrm>
    </dsp:sp>
    <dsp:sp modelId="{73B96FBE-456C-4D9C-A601-637A30E8C662}">
      <dsp:nvSpPr>
        <dsp:cNvPr id="0" name=""/>
        <dsp:cNvSpPr/>
      </dsp:nvSpPr>
      <dsp:spPr>
        <a:xfrm flipH="1" flipV="1">
          <a:off x="514" y="3645294"/>
          <a:ext cx="45809" cy="7525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514" y="3645294"/>
        <a:ext cx="45809" cy="75250"/>
      </dsp:txXfrm>
    </dsp:sp>
    <dsp:sp modelId="{FC65F4EF-DCE6-44D4-96EC-F371E4E80282}">
      <dsp:nvSpPr>
        <dsp:cNvPr id="0" name=""/>
        <dsp:cNvSpPr/>
      </dsp:nvSpPr>
      <dsp:spPr>
        <a:xfrm rot="5400000">
          <a:off x="3605571" y="937201"/>
          <a:ext cx="1446430" cy="8563625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формирования начальных представлений о некоторых видах спорта, овладения положительными играми с правилами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приобретения двигательного опыта и совершенствования двигательной активности;</a:t>
          </a:r>
          <a:endParaRPr lang="ru-RU" sz="2100" kern="1200" dirty="0"/>
        </a:p>
      </dsp:txBody>
      <dsp:txXfrm rot="5400000">
        <a:off x="3605571" y="937201"/>
        <a:ext cx="1446430" cy="8563625"/>
      </dsp:txXfrm>
    </dsp:sp>
    <dsp:sp modelId="{7F4A51B1-1711-491A-A51C-56B19C46230C}">
      <dsp:nvSpPr>
        <dsp:cNvPr id="0" name=""/>
        <dsp:cNvSpPr/>
      </dsp:nvSpPr>
      <dsp:spPr>
        <a:xfrm flipH="1" flipV="1">
          <a:off x="514" y="5128726"/>
          <a:ext cx="45945" cy="182051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9525" rIns="19050" bIns="952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H="1" flipV="1">
        <a:off x="514" y="5128726"/>
        <a:ext cx="45945" cy="1820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5537E-2B84-41FD-8747-A9525CFBCE70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662DE-6C3D-46A2-8D7C-8E8171645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62DE-6C3D-46A2-8D7C-8E817164530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62DE-6C3D-46A2-8D7C-8E817164530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62DE-6C3D-46A2-8D7C-8E817164530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62DE-6C3D-46A2-8D7C-8E817164530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62DE-6C3D-46A2-8D7C-8E817164530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62DE-6C3D-46A2-8D7C-8E817164530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480" y="4120595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8825" y="5036825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6BA42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 spd="slow">
    <p:wheel spokes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8153400" cy="3810000"/>
          </a:xfrm>
        </p:spPr>
        <p:txBody>
          <a:bodyPr>
            <a:normAutofit/>
          </a:bodyPr>
          <a:lstStyle/>
          <a:p>
            <a:r>
              <a:rPr dirty="0"/>
              <a:t> </a:t>
            </a:r>
            <a:br>
              <a:rPr dirty="0"/>
            </a:br>
            <a:r>
              <a:rPr sz="4000" b="1" dirty="0" err="1">
                <a:solidFill>
                  <a:srgbClr val="7030A0"/>
                </a:solidFill>
              </a:rPr>
              <a:t>Рабочая</a:t>
            </a:r>
            <a:r>
              <a:rPr sz="4000" b="1" dirty="0">
                <a:solidFill>
                  <a:srgbClr val="7030A0"/>
                </a:solidFill>
              </a:rPr>
              <a:t> </a:t>
            </a:r>
            <a:r>
              <a:rPr sz="4000" b="1" dirty="0" err="1">
                <a:solidFill>
                  <a:srgbClr val="7030A0"/>
                </a:solidFill>
              </a:rPr>
              <a:t>программа</a:t>
            </a:r>
            <a:r>
              <a:rPr sz="4000" b="1" dirty="0">
                <a:solidFill>
                  <a:srgbClr val="7030A0"/>
                </a:solidFill>
              </a:rPr>
              <a:t> воспитателя </a:t>
            </a:r>
            <a:r>
              <a:rPr sz="4000" b="1" dirty="0" err="1">
                <a:solidFill>
                  <a:srgbClr val="7030A0"/>
                </a:solidFill>
              </a:rPr>
              <a:t>для</a:t>
            </a:r>
            <a:r>
              <a:rPr sz="4000" b="1" dirty="0">
                <a:solidFill>
                  <a:srgbClr val="7030A0"/>
                </a:solidFill>
              </a:rPr>
              <a:t> </a:t>
            </a:r>
            <a:r>
              <a:rPr sz="4000" b="1" dirty="0" err="1">
                <a:solidFill>
                  <a:srgbClr val="7030A0"/>
                </a:solidFill>
              </a:rPr>
              <a:t>старшей</a:t>
            </a:r>
            <a:r>
              <a:rPr sz="4000" b="1" dirty="0">
                <a:solidFill>
                  <a:srgbClr val="7030A0"/>
                </a:solidFill>
              </a:rPr>
              <a:t> группы.</a:t>
            </a:r>
            <a:br>
              <a:rPr sz="4000" b="1" dirty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МБДОУ детский сад №8 город Киселевск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90800" y="51054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92D050"/>
                </a:solidFill>
              </a:rPr>
              <a:t>Составители :</a:t>
            </a:r>
          </a:p>
          <a:p>
            <a:r>
              <a:rPr lang="ru-RU" b="1" dirty="0" smtClean="0">
                <a:solidFill>
                  <a:srgbClr val="92D050"/>
                </a:solidFill>
              </a:rPr>
              <a:t>Бауэр Елена Сергеевна </a:t>
            </a:r>
          </a:p>
          <a:p>
            <a:r>
              <a:rPr lang="ru-RU" b="1" dirty="0" err="1" smtClean="0">
                <a:solidFill>
                  <a:srgbClr val="92D050"/>
                </a:solidFill>
              </a:rPr>
              <a:t>Жуланова</a:t>
            </a:r>
            <a:r>
              <a:rPr lang="ru-RU" b="1" dirty="0" smtClean="0">
                <a:solidFill>
                  <a:srgbClr val="92D050"/>
                </a:solidFill>
              </a:rPr>
              <a:t> Жанна Васильевна</a:t>
            </a:r>
            <a:endParaRPr lang="ru-RU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304800" y="304800"/>
          <a:ext cx="86106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304800" y="304800"/>
          <a:ext cx="86106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304800" y="304800"/>
          <a:ext cx="86106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 fontScale="90000"/>
          </a:bodyPr>
          <a:lstStyle/>
          <a:p>
            <a:pPr algn="ctr"/>
            <a:r>
              <a:rPr dirty="0"/>
              <a:t/>
            </a:r>
            <a:br>
              <a:rPr dirty="0"/>
            </a:br>
            <a:r>
              <a:rPr b="1" dirty="0" err="1">
                <a:solidFill>
                  <a:srgbClr val="7030A0"/>
                </a:solidFill>
              </a:rPr>
              <a:t>Особенности</a:t>
            </a:r>
            <a:r>
              <a:rPr b="1" dirty="0">
                <a:solidFill>
                  <a:srgbClr val="7030A0"/>
                </a:solidFill>
              </a:rPr>
              <a:t> </a:t>
            </a:r>
            <a:r>
              <a:rPr b="1" dirty="0" err="1">
                <a:solidFill>
                  <a:srgbClr val="7030A0"/>
                </a:solidFill>
              </a:rPr>
              <a:t>образовательной</a:t>
            </a:r>
            <a:r>
              <a:rPr b="1" dirty="0">
                <a:solidFill>
                  <a:srgbClr val="7030A0"/>
                </a:solidFill>
              </a:rPr>
              <a:t> </a:t>
            </a:r>
            <a:r>
              <a:rPr b="1" dirty="0" err="1">
                <a:solidFill>
                  <a:srgbClr val="7030A0"/>
                </a:solidFill>
              </a:rPr>
              <a:t>деятельности</a:t>
            </a:r>
            <a:r>
              <a:rPr b="1" dirty="0">
                <a:solidFill>
                  <a:srgbClr val="7030A0"/>
                </a:solidFill>
              </a:rPr>
              <a:t> </a:t>
            </a:r>
            <a:r>
              <a:rPr b="1" dirty="0" err="1">
                <a:solidFill>
                  <a:srgbClr val="7030A0"/>
                </a:solidFill>
              </a:rPr>
              <a:t>разных</a:t>
            </a:r>
            <a:r>
              <a:rPr b="1" dirty="0">
                <a:solidFill>
                  <a:srgbClr val="7030A0"/>
                </a:solidFill>
              </a:rPr>
              <a:t> </a:t>
            </a:r>
            <a:r>
              <a:rPr b="1" dirty="0" err="1">
                <a:solidFill>
                  <a:srgbClr val="7030A0"/>
                </a:solidFill>
              </a:rPr>
              <a:t>видов</a:t>
            </a:r>
            <a:r>
              <a:rPr b="1" dirty="0">
                <a:solidFill>
                  <a:srgbClr val="7030A0"/>
                </a:solidFill>
              </a:rPr>
              <a:t>  и </a:t>
            </a:r>
            <a:r>
              <a:rPr b="1" dirty="0" err="1">
                <a:solidFill>
                  <a:srgbClr val="7030A0"/>
                </a:solidFill>
              </a:rPr>
              <a:t>культурных</a:t>
            </a:r>
            <a:r>
              <a:rPr b="1" dirty="0">
                <a:solidFill>
                  <a:srgbClr val="7030A0"/>
                </a:solidFill>
              </a:rPr>
              <a:t> </a:t>
            </a:r>
            <a:r>
              <a:rPr b="1" dirty="0" err="1">
                <a:solidFill>
                  <a:srgbClr val="7030A0"/>
                </a:solidFill>
              </a:rPr>
              <a:t>практик</a:t>
            </a:r>
            <a:r>
              <a:rPr b="1" dirty="0">
                <a:solidFill>
                  <a:srgbClr val="7030A0"/>
                </a:solidFill>
              </a:rPr>
              <a:t>.</a:t>
            </a:r>
            <a:endParaRPr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,</a:t>
            </a:r>
          </a:p>
          <a:p>
            <a:r>
              <a:rPr lang="ru-RU" sz="5600" b="1" dirty="0" smtClean="0"/>
              <a:t>Совместная игра воспитателя и детей</a:t>
            </a:r>
            <a:r>
              <a:rPr lang="ru-RU" sz="5600" dirty="0" smtClean="0"/>
              <a:t> </a:t>
            </a:r>
          </a:p>
          <a:p>
            <a:r>
              <a:rPr lang="ru-RU" sz="5600" b="1" dirty="0" smtClean="0"/>
              <a:t>Творческая мастерская </a:t>
            </a:r>
          </a:p>
          <a:p>
            <a:r>
              <a:rPr lang="ru-RU" sz="5600" b="1" dirty="0" smtClean="0"/>
              <a:t>Музыкально-театральная и литературная гостиная (детская студия)</a:t>
            </a:r>
            <a:endParaRPr lang="ru-RU" sz="5600" dirty="0" smtClean="0"/>
          </a:p>
          <a:p>
            <a:r>
              <a:rPr lang="ru-RU" sz="5600" b="1" dirty="0" smtClean="0"/>
              <a:t>Сенсорный и интеллектуальный тренинг</a:t>
            </a:r>
            <a:endParaRPr lang="ru-RU" sz="5600" dirty="0" smtClean="0"/>
          </a:p>
          <a:p>
            <a:r>
              <a:rPr lang="ru-RU" sz="5600" b="1" dirty="0" smtClean="0"/>
              <a:t>Коллективная и индивидуальная трудовая деятельность</a:t>
            </a:r>
            <a:endParaRPr lang="ru-RU" sz="56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pPr algn="ctr"/>
            <a:r>
              <a:rPr b="1" dirty="0" err="1" smtClean="0">
                <a:solidFill>
                  <a:srgbClr val="7030A0"/>
                </a:solidFill>
              </a:rPr>
              <a:t>Формы</a:t>
            </a:r>
            <a:r>
              <a:rPr b="1" dirty="0" smtClean="0">
                <a:solidFill>
                  <a:srgbClr val="7030A0"/>
                </a:solidFill>
              </a:rPr>
              <a:t> </a:t>
            </a:r>
            <a:r>
              <a:rPr b="1" dirty="0" err="1">
                <a:solidFill>
                  <a:srgbClr val="7030A0"/>
                </a:solidFill>
              </a:rPr>
              <a:t>работы</a:t>
            </a:r>
            <a:r>
              <a:rPr b="1" dirty="0">
                <a:solidFill>
                  <a:srgbClr val="7030A0"/>
                </a:solidFill>
              </a:rPr>
              <a:t> </a:t>
            </a:r>
            <a:r>
              <a:rPr b="1" dirty="0" err="1">
                <a:solidFill>
                  <a:srgbClr val="7030A0"/>
                </a:solidFill>
              </a:rPr>
              <a:t>детского</a:t>
            </a:r>
            <a:r>
              <a:rPr b="1" dirty="0">
                <a:solidFill>
                  <a:srgbClr val="7030A0"/>
                </a:solidFill>
              </a:rPr>
              <a:t> </a:t>
            </a:r>
            <a:r>
              <a:rPr b="1" dirty="0" err="1">
                <a:solidFill>
                  <a:srgbClr val="7030A0"/>
                </a:solidFill>
              </a:rPr>
              <a:t>сада</a:t>
            </a:r>
            <a:r>
              <a:rPr b="1" dirty="0">
                <a:solidFill>
                  <a:srgbClr val="7030A0"/>
                </a:solidFill>
              </a:rPr>
              <a:t> с </a:t>
            </a:r>
            <a:r>
              <a:rPr b="1" dirty="0" err="1">
                <a:solidFill>
                  <a:srgbClr val="7030A0"/>
                </a:solidFill>
              </a:rPr>
              <a:t>родителями</a:t>
            </a:r>
            <a:r>
              <a:rPr b="1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62200" y="1600200"/>
            <a:ext cx="6324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6400" dirty="0" smtClean="0"/>
              <a:t>  </a:t>
            </a:r>
          </a:p>
          <a:p>
            <a:r>
              <a:rPr lang="ru-RU" sz="8000" b="1" i="1" dirty="0" smtClean="0"/>
              <a:t>День открытых дверей</a:t>
            </a:r>
            <a:endParaRPr lang="ru-RU" sz="8000" b="1" dirty="0" smtClean="0"/>
          </a:p>
          <a:p>
            <a:r>
              <a:rPr lang="ru-RU" sz="8000" b="1" i="1" dirty="0" smtClean="0"/>
              <a:t>Мини-лекции</a:t>
            </a:r>
            <a:endParaRPr lang="ru-RU" sz="8000" b="1" dirty="0" smtClean="0"/>
          </a:p>
          <a:p>
            <a:r>
              <a:rPr lang="ru-RU" sz="8000" b="1" i="1" dirty="0" smtClean="0"/>
              <a:t>Наглядная педагогическая пропаганда</a:t>
            </a:r>
            <a:r>
              <a:rPr lang="ru-RU" sz="8000" b="1" dirty="0" smtClean="0"/>
              <a:t>. </a:t>
            </a:r>
          </a:p>
          <a:p>
            <a:r>
              <a:rPr lang="ru-RU" sz="8000" b="1" i="1" dirty="0" smtClean="0"/>
              <a:t>Книжная терапия.</a:t>
            </a:r>
            <a:endParaRPr lang="ru-RU" sz="8000" b="1" dirty="0" smtClean="0"/>
          </a:p>
          <a:p>
            <a:r>
              <a:rPr lang="ru-RU" sz="8000" b="1" i="1" dirty="0" smtClean="0"/>
              <a:t>Обзоры педагогической литературы. </a:t>
            </a:r>
            <a:endParaRPr lang="ru-RU" sz="8000" b="1" dirty="0" smtClean="0"/>
          </a:p>
          <a:p>
            <a:r>
              <a:rPr lang="ru-RU" sz="8000" b="1" i="1" dirty="0" smtClean="0"/>
              <a:t>Вечера вопросов и ответов</a:t>
            </a:r>
            <a:r>
              <a:rPr lang="ru-RU" sz="8000" b="1" dirty="0" smtClean="0"/>
              <a:t>.</a:t>
            </a:r>
          </a:p>
          <a:p>
            <a:r>
              <a:rPr lang="ru-RU" sz="8000" b="1" i="1" dirty="0" smtClean="0"/>
              <a:t>Индивидуальное консультирование</a:t>
            </a:r>
            <a:r>
              <a:rPr lang="ru-RU" sz="8000" b="1" dirty="0" smtClean="0"/>
              <a:t>. </a:t>
            </a:r>
          </a:p>
          <a:p>
            <a:r>
              <a:rPr lang="ru-RU" sz="8000" b="1" i="1" dirty="0" smtClean="0"/>
              <a:t>Групповое консультирование</a:t>
            </a:r>
            <a:r>
              <a:rPr lang="ru-RU" sz="8000" b="1" dirty="0" smtClean="0"/>
              <a:t>.</a:t>
            </a:r>
          </a:p>
          <a:p>
            <a:r>
              <a:rPr lang="ru-RU" sz="8000" b="1" i="1" dirty="0" smtClean="0"/>
              <a:t>Групповые дискуссии.</a:t>
            </a:r>
          </a:p>
          <a:p>
            <a:r>
              <a:rPr lang="ru-RU" sz="8000" b="1" i="1" dirty="0" smtClean="0"/>
              <a:t>Родительский семинар-практикум</a:t>
            </a:r>
            <a:r>
              <a:rPr lang="ru-RU" sz="8000" b="1" dirty="0" smtClean="0"/>
              <a:t>.</a:t>
            </a:r>
          </a:p>
          <a:p>
            <a:r>
              <a:rPr lang="ru-RU" sz="8000" b="1" i="1" dirty="0" smtClean="0"/>
              <a:t>Родительские конференции</a:t>
            </a:r>
            <a:r>
              <a:rPr lang="ru-RU" sz="8000" b="1" dirty="0" smtClean="0"/>
              <a:t>.</a:t>
            </a:r>
          </a:p>
          <a:p>
            <a:r>
              <a:rPr lang="ru-RU" sz="8000" b="1" i="1" dirty="0" smtClean="0"/>
              <a:t>Круглый стол. </a:t>
            </a:r>
          </a:p>
          <a:p>
            <a:r>
              <a:rPr lang="ru-RU" sz="8000" b="1" i="1" dirty="0" smtClean="0"/>
              <a:t>Семейная гостиная.</a:t>
            </a:r>
          </a:p>
          <a:p>
            <a:r>
              <a:rPr lang="ru-RU" sz="8000" b="1" i="1" dirty="0" smtClean="0"/>
              <a:t>Проектная деятельность</a:t>
            </a:r>
            <a:r>
              <a:rPr lang="ru-RU" sz="8000" b="1" dirty="0" smtClean="0"/>
              <a:t>. </a:t>
            </a:r>
            <a:endParaRPr lang="ru-RU" sz="8000" b="1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b="1" dirty="0" err="1">
                <a:solidFill>
                  <a:srgbClr val="7030A0"/>
                </a:solidFill>
              </a:rPr>
              <a:t>Организация</a:t>
            </a:r>
            <a:r>
              <a:rPr b="1" dirty="0">
                <a:solidFill>
                  <a:srgbClr val="7030A0"/>
                </a:solidFill>
              </a:rPr>
              <a:t> </a:t>
            </a:r>
            <a:r>
              <a:rPr b="1" dirty="0" err="1">
                <a:solidFill>
                  <a:srgbClr val="7030A0"/>
                </a:solidFill>
              </a:rPr>
              <a:t>развивающей</a:t>
            </a:r>
            <a:r>
              <a:rPr b="1" dirty="0">
                <a:solidFill>
                  <a:srgbClr val="7030A0"/>
                </a:solidFill>
              </a:rPr>
              <a:t> </a:t>
            </a:r>
            <a:r>
              <a:rPr b="1" dirty="0" err="1">
                <a:solidFill>
                  <a:srgbClr val="7030A0"/>
                </a:solidFill>
              </a:rPr>
              <a:t>предметно-пространственной</a:t>
            </a:r>
            <a:r>
              <a:rPr b="1" dirty="0">
                <a:solidFill>
                  <a:srgbClr val="7030A0"/>
                </a:solidFill>
              </a:rPr>
              <a:t> </a:t>
            </a:r>
            <a:r>
              <a:rPr b="1" dirty="0" err="1">
                <a:solidFill>
                  <a:srgbClr val="7030A0"/>
                </a:solidFill>
              </a:rPr>
              <a:t>среды</a:t>
            </a:r>
            <a:r>
              <a:rPr b="1" dirty="0">
                <a:solidFill>
                  <a:srgbClr val="7030A0"/>
                </a:solidFill>
              </a:rPr>
              <a:t>.</a:t>
            </a:r>
            <a:endParaRPr sz="28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endParaRPr lang="ru-RU" sz="7200" dirty="0" smtClean="0"/>
          </a:p>
          <a:p>
            <a:r>
              <a:rPr lang="ru-RU" sz="7200" b="1" i="1" dirty="0" smtClean="0"/>
              <a:t>Предметное содержание</a:t>
            </a:r>
            <a:endParaRPr lang="ru-RU" sz="7200" dirty="0" smtClean="0"/>
          </a:p>
          <a:p>
            <a:r>
              <a:rPr lang="ru-RU" sz="6400" dirty="0" smtClean="0"/>
              <a:t>Наполняя пространство игрушками, оборудованием и другими игровыми материалами необходимо помнить о том, что все предметы должны быть известны детям, соответствовать их индивидуальным особенностям (возрастным и </a:t>
            </a:r>
            <a:r>
              <a:rPr lang="ru-RU" sz="6400" dirty="0" err="1" smtClean="0"/>
              <a:t>гендерным</a:t>
            </a:r>
            <a:r>
              <a:rPr lang="ru-RU" sz="6400" dirty="0" smtClean="0"/>
              <a:t>) для осуществления полноценной самостоятельной и совместной со сверстниками деятельности. </a:t>
            </a:r>
          </a:p>
          <a:p>
            <a:r>
              <a:rPr lang="ru-RU" sz="7200" b="1" i="1" dirty="0" smtClean="0"/>
              <a:t>Организация пространства</a:t>
            </a:r>
            <a:endParaRPr lang="ru-RU" sz="7200" dirty="0" smtClean="0"/>
          </a:p>
          <a:p>
            <a:r>
              <a:rPr lang="ru-RU" sz="6400" dirty="0" smtClean="0"/>
              <a:t>К функциональным аспектам оборудования пространства ДОО относятся также акустическое оформление, освещение, цветовая отделка помещения. В связи с этим, система освещения должна быть распределена равномерно и вдоль светонесущей стены....</a:t>
            </a:r>
          </a:p>
          <a:p>
            <a:r>
              <a:rPr lang="ru-RU" sz="7200" b="1" i="1" dirty="0" smtClean="0"/>
              <a:t>Изменение </a:t>
            </a:r>
            <a:endParaRPr lang="ru-RU" sz="7200" dirty="0" smtClean="0"/>
          </a:p>
          <a:p>
            <a:r>
              <a:rPr lang="ru-RU" sz="6400" dirty="0" smtClean="0"/>
              <a:t>Для мобильности пространства РППС предполагается разделение на зоны при помощи различных элементов</a:t>
            </a:r>
            <a:r>
              <a:rPr lang="ru-RU" sz="5600" dirty="0" smtClean="0"/>
              <a:t>. </a:t>
            </a:r>
            <a:endParaRPr lang="ru-RU" sz="7200" dirty="0" smtClean="0"/>
          </a:p>
          <a:p>
            <a:r>
              <a:rPr lang="ru-RU" sz="7200" b="1" i="1" dirty="0" smtClean="0"/>
              <a:t>Обеспечение</a:t>
            </a:r>
            <a:endParaRPr lang="ru-RU" sz="7200" dirty="0" smtClean="0"/>
          </a:p>
          <a:p>
            <a:r>
              <a:rPr lang="ru-RU" sz="7200" dirty="0" smtClean="0"/>
              <a:t>Данный компонент предназначен для обеспечения полноценного функционирования РППС, отвечающей современным требованиям дошкольного образования. </a:t>
            </a:r>
            <a:endParaRPr lang="ru-RU" sz="72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8200" y="762000"/>
            <a:ext cx="7489423" cy="58785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 основу для разработки рабочей программы воспитателя для старшей группы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была взята программа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«От рождения до школы» 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под редакцией : Н.Е. </a:t>
            </a:r>
            <a:r>
              <a:rPr lang="ru-RU" sz="40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Вераксы</a:t>
            </a:r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 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Т.С. Комаровой, М.А. Васильевой</a:t>
            </a:r>
            <a:endParaRPr lang="ru-RU" sz="4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1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8169" y="2967335"/>
            <a:ext cx="6907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457200"/>
            <a:ext cx="8077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+mj-ea"/>
              <a:cs typeface="+mj-cs"/>
            </a:endParaRPr>
          </a:p>
          <a:p>
            <a:pPr algn="r"/>
            <a:r>
              <a:rPr lang="ru-RU" sz="4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rPr>
              <a:t>Структура программы:</a:t>
            </a:r>
          </a:p>
          <a:p>
            <a:pPr algn="r"/>
            <a:endParaRPr lang="ru-RU" sz="32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+mj-ea"/>
              <a:cs typeface="+mj-cs"/>
            </a:endParaRPr>
          </a:p>
          <a:p>
            <a:pPr marL="742950" lvl="0" indent="-742950" algn="r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Целевой раздел</a:t>
            </a:r>
          </a:p>
          <a:p>
            <a:pPr marL="742950" lvl="0" indent="-742950" algn="r"/>
            <a:endParaRPr lang="ru-RU" sz="4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r"/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Содержательный раздел</a:t>
            </a:r>
          </a:p>
          <a:p>
            <a:pPr lvl="0" algn="r"/>
            <a:endParaRPr lang="ru-RU" sz="4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r"/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Организационный раздел</a:t>
            </a:r>
            <a:endParaRPr lang="ru-RU" sz="4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Пояснительная записка.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400" b="1" dirty="0" smtClean="0"/>
              <a:t>      </a:t>
            </a:r>
            <a:r>
              <a:rPr lang="ru-RU" sz="2900" b="1" dirty="0" smtClean="0"/>
              <a:t>Рабочая программа основывается на следующие нормативно-правовые документы:</a:t>
            </a:r>
          </a:p>
          <a:p>
            <a:pPr algn="just">
              <a:buNone/>
            </a:pPr>
            <a:endParaRPr lang="ru-RU" sz="2400" b="1" dirty="0" smtClean="0"/>
          </a:p>
          <a:p>
            <a:pPr algn="just"/>
            <a:r>
              <a:rPr lang="ru-RU" sz="2400" dirty="0" smtClean="0"/>
              <a:t>- </a:t>
            </a:r>
            <a:r>
              <a:rPr lang="ru-RU" sz="2300" b="1" dirty="0" smtClean="0"/>
              <a:t>Закон РФ «Об образовании» (29. 12. 2012г.  № 273-ФЗ).</a:t>
            </a:r>
          </a:p>
          <a:p>
            <a:pPr algn="just"/>
            <a:r>
              <a:rPr lang="ru-RU" sz="2300" b="1" dirty="0" smtClean="0"/>
              <a:t>Приказ </a:t>
            </a:r>
            <a:r>
              <a:rPr lang="ru-RU" sz="2300" b="1" dirty="0" err="1" smtClean="0"/>
              <a:t>Минобрнауки</a:t>
            </a:r>
            <a:r>
              <a:rPr lang="ru-RU" sz="2300" b="1" dirty="0" smtClean="0"/>
              <a:t> России от 30.08.2013 №1014 «Об утверждении Порядка организации осуществления образовательной деятельности по основным общеобразовательным программам – образовательным программам дошкольного образования»</a:t>
            </a:r>
          </a:p>
          <a:p>
            <a:pPr algn="just"/>
            <a:r>
              <a:rPr lang="ru-RU" sz="2300" b="1" dirty="0" smtClean="0"/>
              <a:t>Федеральный государственный образовательный стандарт дошкольного образования – ФГОС (17.10.2013г.  №1155)</a:t>
            </a:r>
          </a:p>
          <a:p>
            <a:pPr algn="just"/>
            <a:r>
              <a:rPr lang="ru-RU" sz="2300" b="1" dirty="0" smtClean="0"/>
              <a:t>- Санитарно - эпидемиологические правила и нормативы Сан Пин  2.4.1.3049-13.</a:t>
            </a:r>
          </a:p>
          <a:p>
            <a:pPr algn="just"/>
            <a:r>
              <a:rPr lang="ru-RU" sz="2300" b="1" dirty="0" smtClean="0"/>
              <a:t>-     Уставом муниципального бюджетного дошкольного образовательного  учреждения детского сада № 8 Киселевского городского округа</a:t>
            </a:r>
          </a:p>
          <a:p>
            <a:pPr algn="just"/>
            <a:r>
              <a:rPr lang="ru-RU" sz="2300" b="1" dirty="0" smtClean="0"/>
              <a:t>Положением о рабочей программе педагога муниципального бюджетного дошкольного образовательного  учреждения детского сада № 8 Киселевского городского округа;</a:t>
            </a:r>
          </a:p>
          <a:p>
            <a:pPr algn="just"/>
            <a:r>
              <a:rPr lang="ru-RU" sz="2300" b="1" dirty="0" smtClean="0"/>
              <a:t>Основной образовательной программой дошкольного образования муниципального бюджетного дошкольного образовательного  учреждения детского сада № 8 Киселевского городского округа;</a:t>
            </a:r>
          </a:p>
          <a:p>
            <a:pPr>
              <a:buNone/>
            </a:pPr>
            <a:endParaRPr lang="ru-RU" sz="2400" dirty="0" smtClean="0"/>
          </a:p>
          <a:p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Цель программы: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/>
              <a:t>Целью </a:t>
            </a:r>
            <a:r>
              <a:rPr lang="ru-RU" dirty="0" smtClean="0"/>
              <a:t>программы является проектирование социальных ситуаций развития ребенка, обеспечивающих позитивную социализацию, мотивацию и поддержку индивидуальности детей через общение, игру, познавательно-исследовательскую деятельность и другие формы активности. 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Задачи программы: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– охраны и укрепления физического и психического здоровья детей</a:t>
            </a:r>
          </a:p>
          <a:p>
            <a:r>
              <a:rPr lang="ru-RU" sz="1800" b="1" dirty="0" smtClean="0"/>
              <a:t>– обеспечения равных возможностей для полноценного развития каждого ребенка в период дошкольного детства независимо от места проживания, пола, нации, языка, социального статуса;</a:t>
            </a:r>
          </a:p>
          <a:p>
            <a:r>
              <a:rPr lang="ru-RU" sz="1800" b="1" dirty="0" smtClean="0"/>
              <a:t>– создания благоприятных условий развития детей в соответствии с их возрастными и индивидуальными особенностями и склонностями</a:t>
            </a:r>
          </a:p>
          <a:p>
            <a:r>
              <a:rPr lang="ru-RU" sz="1800" b="1" dirty="0" smtClean="0"/>
              <a:t>– объединения обучения и воспитания в целостный образовательный процесс на основе духовно-нравственных и социокультурных ценностей </a:t>
            </a:r>
          </a:p>
          <a:p>
            <a:r>
              <a:rPr lang="ru-RU" sz="1800" b="1" dirty="0" smtClean="0"/>
              <a:t>– формирования общей культуры личности детей, развития их социальных, нравственных, эстетических, интеллектуальных, физических качеств, инициативности, самостоятельности и ответственности ребенка, формирования предпосылок учебной деятельности;</a:t>
            </a:r>
          </a:p>
          <a:p>
            <a:r>
              <a:rPr lang="ru-RU" sz="1800" b="1" dirty="0" smtClean="0"/>
              <a:t>– обеспечения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детей,</a:t>
            </a:r>
          </a:p>
          <a:p>
            <a:r>
              <a:rPr lang="ru-RU" sz="1800" b="1" dirty="0" smtClean="0"/>
              <a:t>– обеспечения преемственности целей, задач и содержания дошкольного и начального общего образования.</a:t>
            </a:r>
          </a:p>
          <a:p>
            <a:pPr>
              <a:buNone/>
            </a:pPr>
            <a:endParaRPr lang="ru-RU" sz="17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Возрастные особенности детей старшего дошкольного возраста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500" dirty="0" smtClean="0"/>
              <a:t>   </a:t>
            </a:r>
            <a:r>
              <a:rPr lang="ru-RU" sz="1500" b="1" dirty="0" smtClean="0"/>
              <a:t>Этот период наиболее интенсивного освоения смыслов и целей человеческой деятельности, период интенсивной ориентации в них. </a:t>
            </a:r>
          </a:p>
          <a:p>
            <a:r>
              <a:rPr lang="ru-RU" sz="1500" b="1" dirty="0" smtClean="0"/>
              <a:t>    Главным новообразованием становится новая внутренняя позиция, новый уровень осознания своего места в системе общественных отношений. </a:t>
            </a:r>
          </a:p>
          <a:p>
            <a:r>
              <a:rPr lang="ru-RU" sz="1500" b="1" dirty="0" smtClean="0"/>
              <a:t>    к 7 годам он начинает считать себя маленьким. Такое понимание основано на осознании своих возможностей и способностей. Ребенок понимает, что для того, чтобы включиться в мир взрослых, необходимо долго учиться. </a:t>
            </a:r>
          </a:p>
          <a:p>
            <a:r>
              <a:rPr lang="ru-RU" sz="1500" b="1" dirty="0" smtClean="0"/>
              <a:t>Конец дошкольного детства знаменует собой стремление знать более взрослую позицию</a:t>
            </a:r>
          </a:p>
          <a:p>
            <a:r>
              <a:rPr lang="ru-RU" sz="1500" b="1" dirty="0" smtClean="0"/>
              <a:t> В дошкольном детстве значительные изменения происходят во всех сферах психического развития ребенка. Главным итогом развития всех видов деятельности являются, с одной стороны овладение моделированием как центральной умственной способностью, с другой стороны, формирование произвольного поведения. </a:t>
            </a:r>
          </a:p>
          <a:p>
            <a:r>
              <a:rPr lang="ru-RU" sz="1500" b="1" dirty="0" smtClean="0"/>
              <a:t>Дошкольник учится ставить более отдалённые цели, опосредованные представлением, и стремиться к их достижению. В познавательной сфере главным достижением является освоение средств и способов познавательной деятельности. </a:t>
            </a:r>
          </a:p>
          <a:p>
            <a:r>
              <a:rPr lang="ru-RU" sz="1500" b="1" dirty="0" smtClean="0"/>
              <a:t>Между  познавательными процессами устанавливаются тесные взаимосвязи, они все более и более интеллектуализируются, осознаются , приобретают произвольный характер. </a:t>
            </a:r>
          </a:p>
          <a:p>
            <a:r>
              <a:rPr lang="ru-RU" sz="1500" b="1" dirty="0" smtClean="0"/>
              <a:t>В сфере развития личности возникают первые этические инстанции, складывается соподчинение мотивов, формируется дифференцируемая самооценка и личностное сознание.</a:t>
            </a:r>
            <a:endParaRPr lang="ru-RU" sz="1500" b="1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b="1">
                <a:solidFill>
                  <a:srgbClr val="7030A0"/>
                </a:solidFill>
              </a:rPr>
              <a:t>Планируемые результаты освоения воспитанников рабочей программы воспитателя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      	</a:t>
            </a:r>
          </a:p>
          <a:p>
            <a:r>
              <a:rPr lang="ru-RU" sz="6000" b="1" dirty="0" smtClean="0"/>
              <a:t>1</a:t>
            </a:r>
            <a:r>
              <a:rPr lang="ru-RU" sz="6000" dirty="0" smtClean="0"/>
              <a:t>.Ребенок овладевает основными культурными способами деятельности</a:t>
            </a:r>
          </a:p>
          <a:p>
            <a:r>
              <a:rPr lang="ru-RU" sz="6000" b="1" dirty="0" smtClean="0"/>
              <a:t>2</a:t>
            </a:r>
            <a:r>
              <a:rPr lang="ru-RU" sz="6000" dirty="0" smtClean="0"/>
              <a:t> .Ребенок обладает установкой положительного отношения к миру</a:t>
            </a:r>
          </a:p>
          <a:p>
            <a:r>
              <a:rPr lang="ru-RU" sz="6000" b="1" dirty="0" smtClean="0"/>
              <a:t>3</a:t>
            </a:r>
            <a:r>
              <a:rPr lang="ru-RU" sz="6000" dirty="0" smtClean="0"/>
              <a:t>.Ребенок обладает развитым воображением.</a:t>
            </a:r>
          </a:p>
          <a:p>
            <a:r>
              <a:rPr lang="ru-RU" sz="6000" b="1" dirty="0" smtClean="0"/>
              <a:t>4</a:t>
            </a:r>
            <a:r>
              <a:rPr lang="ru-RU" sz="6000" dirty="0" smtClean="0"/>
              <a:t>. Ребенок достаточно хорошо владеет устной речью</a:t>
            </a:r>
          </a:p>
          <a:p>
            <a:r>
              <a:rPr lang="ru-RU" sz="6000" b="1" dirty="0" smtClean="0"/>
              <a:t>5.</a:t>
            </a:r>
            <a:r>
              <a:rPr lang="ru-RU" sz="6000" dirty="0" smtClean="0"/>
              <a:t>У ребенка развита крупная и мелкая моторика</a:t>
            </a:r>
          </a:p>
          <a:p>
            <a:r>
              <a:rPr lang="ru-RU" sz="6000" b="1" dirty="0" smtClean="0"/>
              <a:t>6.</a:t>
            </a:r>
            <a:r>
              <a:rPr lang="ru-RU" sz="6000" dirty="0" smtClean="0"/>
              <a:t> Ребенок способен к волевым усилиям</a:t>
            </a:r>
          </a:p>
          <a:p>
            <a:r>
              <a:rPr lang="ru-RU" sz="6000" b="1" dirty="0" smtClean="0"/>
              <a:t>7.</a:t>
            </a:r>
            <a:r>
              <a:rPr lang="ru-RU" sz="6000" dirty="0" smtClean="0"/>
              <a:t> Ребенок проявляет любознательность</a:t>
            </a:r>
          </a:p>
          <a:p>
            <a:r>
              <a:rPr lang="ru-RU" sz="6000" b="1" dirty="0" smtClean="0"/>
              <a:t>8.</a:t>
            </a:r>
            <a:r>
              <a:rPr lang="ru-RU" sz="6000" dirty="0" smtClean="0"/>
              <a:t> Ребенок способен к принятию собственных решений, опираясь на свои знания и умения в различных видах деятельности.</a:t>
            </a:r>
            <a:r>
              <a:rPr lang="ru-RU" sz="6000" b="1" dirty="0" smtClean="0"/>
              <a:t> </a:t>
            </a:r>
            <a:endParaRPr lang="ru-RU" sz="6000" dirty="0" smtClean="0"/>
          </a:p>
          <a:p>
            <a:pPr>
              <a:buNone/>
            </a:pPr>
            <a:endParaRPr lang="ru-RU" sz="60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деятельность в соответствии с направлениями развития ребенка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304800" y="1905000"/>
          <a:ext cx="86106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304800" y="304800"/>
          <a:ext cx="86106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Babochki-na-listyah</Template>
  <TotalTime>277</TotalTime>
  <Words>868</Words>
  <Application>Microsoft Office PowerPoint</Application>
  <PresentationFormat>Экран (4:3)</PresentationFormat>
  <Paragraphs>118</Paragraphs>
  <Slides>17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  Рабочая программа воспитателя для старшей группы.  МБДОУ детский сад №8 город Киселевск</vt:lpstr>
      <vt:lpstr>Слайд 2</vt:lpstr>
      <vt:lpstr>Пояснительная записка.</vt:lpstr>
      <vt:lpstr>Цель программы:</vt:lpstr>
      <vt:lpstr>Задачи программы:</vt:lpstr>
      <vt:lpstr>Возрастные особенности детей старшего дошкольного возраста</vt:lpstr>
      <vt:lpstr>Планируемые результаты освоения воспитанников рабочей программы воспитателя</vt:lpstr>
      <vt:lpstr>Образовательная деятельность в соответствии с направлениями развития ребенка  </vt:lpstr>
      <vt:lpstr>Слайд 9</vt:lpstr>
      <vt:lpstr>Слайд 10</vt:lpstr>
      <vt:lpstr>Слайд 11</vt:lpstr>
      <vt:lpstr>Слайд 12</vt:lpstr>
      <vt:lpstr> Особенности образовательной деятельности разных видов  и культурных практик.</vt:lpstr>
      <vt:lpstr>Формы работы детского сада с родителями.</vt:lpstr>
      <vt:lpstr>Организация развивающей предметно-пространственной среды.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Рабочая программа  для детей  старшего дошкольного возраста МКДОУ  детский сад  «Золотой петушок»</dc:title>
  <dc:creator>User</dc:creator>
  <cp:lastModifiedBy>Артем</cp:lastModifiedBy>
  <cp:revision>40</cp:revision>
  <dcterms:created xsi:type="dcterms:W3CDTF">2006-08-16T00:00:00Z</dcterms:created>
  <dcterms:modified xsi:type="dcterms:W3CDTF">2016-08-24T11:38:53Z</dcterms:modified>
</cp:coreProperties>
</file>