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0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78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6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98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29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50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3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04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9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236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C9369-7F91-4B9C-97C6-27BAA47AB179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0613E-AB23-4A51-9EA8-351108BB5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3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anose="02050604050505020204" pitchFamily="18" charset="0"/>
              </a:rPr>
              <a:t>« </a:t>
            </a:r>
            <a:r>
              <a:rPr lang="ru-RU" sz="8000" dirty="0" smtClean="0">
                <a:latin typeface="Bookman Old Style" panose="02050604050505020204" pitchFamily="18" charset="0"/>
              </a:rPr>
              <a:t>Путешествие </a:t>
            </a:r>
            <a:br>
              <a:rPr lang="ru-RU" sz="8000" dirty="0" smtClean="0">
                <a:latin typeface="Bookman Old Style" panose="02050604050505020204" pitchFamily="18" charset="0"/>
              </a:rPr>
            </a:br>
            <a:r>
              <a:rPr lang="ru-RU" sz="8000" dirty="0" smtClean="0">
                <a:latin typeface="Bookman Old Style" panose="02050604050505020204" pitchFamily="18" charset="0"/>
              </a:rPr>
              <a:t>в страну мульти-</a:t>
            </a:r>
            <a:r>
              <a:rPr lang="ru-RU" sz="8000" dirty="0" err="1" smtClean="0">
                <a:latin typeface="Bookman Old Style" panose="02050604050505020204" pitchFamily="18" charset="0"/>
              </a:rPr>
              <a:t>пульти</a:t>
            </a:r>
            <a:r>
              <a:rPr lang="ru-RU" sz="8000" dirty="0" smtClean="0">
                <a:latin typeface="Bookman Old Style" panose="02050604050505020204" pitchFamily="18" charset="0"/>
              </a:rPr>
              <a:t> »</a:t>
            </a:r>
            <a:endParaRPr lang="ru-RU" sz="8000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3667" y="520223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 воспитатель высшей</a:t>
            </a:r>
          </a:p>
          <a:p>
            <a:r>
              <a:rPr lang="ru-RU" dirty="0"/>
              <a:t>к</a:t>
            </a:r>
            <a:r>
              <a:rPr lang="ru-RU" dirty="0" smtClean="0"/>
              <a:t>атегории Троцкая С. Б.</a:t>
            </a:r>
          </a:p>
          <a:p>
            <a:r>
              <a:rPr lang="ru-RU" dirty="0" smtClean="0"/>
              <a:t>МБДОУ ЦРР №5</a:t>
            </a:r>
          </a:p>
          <a:p>
            <a:r>
              <a:rPr lang="ru-RU" dirty="0" smtClean="0"/>
              <a:t>г. Тейково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01" y="3461869"/>
            <a:ext cx="5714082" cy="331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599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Они бывают разные</a:t>
            </a:r>
          </a:p>
          <a:p>
            <a:pPr marL="0" indent="0">
              <a:buNone/>
            </a:pPr>
            <a:r>
              <a:rPr lang="ru-RU" dirty="0" smtClean="0"/>
              <a:t>Голубые и красные.</a:t>
            </a:r>
          </a:p>
          <a:p>
            <a:pPr marL="0" indent="0">
              <a:buNone/>
            </a:pPr>
            <a:r>
              <a:rPr lang="ru-RU" dirty="0" smtClean="0"/>
              <a:t>Они по рельсам вдоль бегут,</a:t>
            </a:r>
          </a:p>
          <a:p>
            <a:pPr marL="0" indent="0">
              <a:buNone/>
            </a:pPr>
            <a:r>
              <a:rPr lang="ru-RU" dirty="0" smtClean="0"/>
              <a:t>Везде встречают их и ждут.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Исполняется песня « Голубой вагон »</a:t>
            </a:r>
          </a:p>
          <a:p>
            <a:pPr marL="0" indent="0">
              <a:buNone/>
            </a:pPr>
            <a:r>
              <a:rPr lang="ru-RU" dirty="0" smtClean="0"/>
              <a:t>Слова: А. </a:t>
            </a:r>
            <a:r>
              <a:rPr lang="ru-RU" dirty="0" err="1" smtClean="0"/>
              <a:t>Тимофеевского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Музыка: В. </a:t>
            </a:r>
            <a:r>
              <a:rPr lang="ru-RU" dirty="0" err="1" smtClean="0"/>
              <a:t>Шаинского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449" y="253789"/>
            <a:ext cx="5452431" cy="506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944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186"/>
            <a:ext cx="10515600" cy="605577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Крылья крапчатые,</a:t>
            </a:r>
          </a:p>
          <a:p>
            <a:pPr marL="0" indent="0">
              <a:buNone/>
            </a:pPr>
            <a:r>
              <a:rPr lang="ru-RU" dirty="0" smtClean="0"/>
              <a:t>Ножки лапчатые,</a:t>
            </a:r>
          </a:p>
          <a:p>
            <a:pPr marL="0" indent="0">
              <a:buNone/>
            </a:pPr>
            <a:r>
              <a:rPr lang="ru-RU" dirty="0" smtClean="0"/>
              <a:t>В песенке веселые,</a:t>
            </a:r>
          </a:p>
          <a:p>
            <a:pPr marL="0" indent="0">
              <a:buNone/>
            </a:pPr>
            <a:r>
              <a:rPr lang="ru-RU" dirty="0" smtClean="0"/>
              <a:t>Их пасет бабуся.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Исполняется песенка « Жили у бабуси два веселых гуся»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518" y="121186"/>
            <a:ext cx="5244353" cy="283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3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217" y="132202"/>
            <a:ext cx="10515600" cy="60337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Большая медведица…</a:t>
            </a:r>
          </a:p>
          <a:p>
            <a:pPr marL="0" indent="0">
              <a:buNone/>
            </a:pPr>
            <a:r>
              <a:rPr lang="ru-RU" dirty="0" smtClean="0"/>
              <a:t>Песню поет…</a:t>
            </a:r>
          </a:p>
          <a:p>
            <a:pPr marL="0" indent="0">
              <a:buNone/>
            </a:pPr>
            <a:r>
              <a:rPr lang="ru-RU" dirty="0" smtClean="0"/>
              <a:t>Как льдина… по морю…</a:t>
            </a:r>
          </a:p>
          <a:p>
            <a:pPr marL="0" indent="0">
              <a:buNone/>
            </a:pPr>
            <a:r>
              <a:rPr lang="ru-RU" dirty="0" smtClean="0"/>
              <a:t>Плывет и плывет…</a:t>
            </a:r>
          </a:p>
          <a:p>
            <a:pPr marL="0" indent="0">
              <a:buNone/>
            </a:pPr>
            <a:r>
              <a:rPr lang="ru-RU" dirty="0" smtClean="0"/>
              <a:t>А рядом сынишка…</a:t>
            </a:r>
          </a:p>
          <a:p>
            <a:pPr marL="0" indent="0">
              <a:buNone/>
            </a:pPr>
            <a:r>
              <a:rPr lang="ru-RU" dirty="0" smtClean="0"/>
              <a:t>Маленький мишка…</a:t>
            </a:r>
          </a:p>
          <a:p>
            <a:pPr marL="0" indent="0">
              <a:buNone/>
            </a:pPr>
            <a:r>
              <a:rPr lang="ru-RU" dirty="0" smtClean="0"/>
              <a:t>Такой же весь белый…</a:t>
            </a:r>
          </a:p>
          <a:p>
            <a:pPr marL="0" indent="0">
              <a:buNone/>
            </a:pPr>
            <a:r>
              <a:rPr lang="ru-RU" dirty="0" smtClean="0"/>
              <a:t>И озорной…</a:t>
            </a:r>
          </a:p>
          <a:p>
            <a:pPr marL="0" indent="0">
              <a:buNone/>
            </a:pPr>
            <a:r>
              <a:rPr lang="ru-RU" dirty="0" smtClean="0"/>
              <a:t>На «У» его имя…</a:t>
            </a:r>
          </a:p>
          <a:p>
            <a:pPr marL="0" indent="0">
              <a:buNone/>
            </a:pPr>
            <a:r>
              <a:rPr lang="ru-RU" dirty="0" smtClean="0"/>
              <a:t>Кто ж он такой?</a:t>
            </a:r>
          </a:p>
          <a:p>
            <a:pPr marL="0" indent="0">
              <a:buNone/>
            </a:pPr>
            <a:r>
              <a:rPr lang="ru-RU" dirty="0" smtClean="0"/>
              <a:t>(умка)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Исполняется колыбельная медведицы – мультфильм «Умка»</a:t>
            </a:r>
          </a:p>
          <a:p>
            <a:pPr marL="0" indent="0">
              <a:buNone/>
            </a:pPr>
            <a:r>
              <a:rPr lang="ru-RU" dirty="0" smtClean="0"/>
              <a:t>Слова: Ю. Яковлев,</a:t>
            </a:r>
          </a:p>
          <a:p>
            <a:pPr marL="0" indent="0">
              <a:buNone/>
            </a:pPr>
            <a:r>
              <a:rPr lang="ru-RU" dirty="0" smtClean="0"/>
              <a:t>Музыка: </a:t>
            </a:r>
            <a:r>
              <a:rPr lang="ru-RU" dirty="0" err="1" smtClean="0"/>
              <a:t>Е.Крылатов</a:t>
            </a:r>
            <a:r>
              <a:rPr lang="ru-RU" dirty="0" smtClean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453" y="132202"/>
            <a:ext cx="3099871" cy="443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463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6270"/>
            <a:ext cx="10515600" cy="600069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 девочки Веры теперь есть подружка,</a:t>
            </a:r>
          </a:p>
          <a:p>
            <a:pPr marL="0" indent="0">
              <a:buNone/>
            </a:pPr>
            <a:r>
              <a:rPr lang="ru-RU" dirty="0" smtClean="0"/>
              <a:t>Она не котенок, она не игрушка.</a:t>
            </a:r>
          </a:p>
          <a:p>
            <a:pPr marL="0" indent="0">
              <a:buNone/>
            </a:pPr>
            <a:r>
              <a:rPr lang="ru-RU" dirty="0" smtClean="0"/>
              <a:t>Она иностранка, она </a:t>
            </a:r>
            <a:r>
              <a:rPr lang="ru-RU" dirty="0" err="1" smtClean="0"/>
              <a:t>интуристка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Она обезьянка по кличке Анфиска.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Исполняется песня из мультфильма «Про Веру и Анфису».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321" y="3176616"/>
            <a:ext cx="698469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33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202"/>
            <a:ext cx="10515600" cy="60447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В тулупе, с красным кушаком</a:t>
            </a:r>
          </a:p>
          <a:p>
            <a:pPr marL="0" indent="0">
              <a:buNone/>
            </a:pPr>
            <a:r>
              <a:rPr lang="ru-RU" dirty="0" smtClean="0"/>
              <a:t>И с замечательным мешком.</a:t>
            </a:r>
          </a:p>
          <a:p>
            <a:pPr marL="0" indent="0">
              <a:buNone/>
            </a:pPr>
            <a:r>
              <a:rPr lang="ru-RU" dirty="0" smtClean="0"/>
              <a:t>Но всегда под Новый год</a:t>
            </a:r>
          </a:p>
          <a:p>
            <a:pPr marL="0" indent="0">
              <a:buNone/>
            </a:pPr>
            <a:r>
              <a:rPr lang="ru-RU" dirty="0" smtClean="0"/>
              <a:t>Отправляется в поход.</a:t>
            </a:r>
          </a:p>
          <a:p>
            <a:pPr marL="0" indent="0">
              <a:buNone/>
            </a:pPr>
            <a:r>
              <a:rPr lang="ru-RU" dirty="0" smtClean="0"/>
              <a:t>Чтобы праздник с нами встретить,</a:t>
            </a:r>
          </a:p>
          <a:p>
            <a:pPr marL="0" indent="0">
              <a:buNone/>
            </a:pPr>
            <a:r>
              <a:rPr lang="ru-RU" dirty="0" smtClean="0"/>
              <a:t>Чтобы радовались дети.</a:t>
            </a:r>
          </a:p>
          <a:p>
            <a:pPr marL="0" indent="0">
              <a:buNone/>
            </a:pPr>
            <a:r>
              <a:rPr lang="ru-RU" dirty="0" smtClean="0"/>
              <a:t>Кто же это, вот вопрос?</a:t>
            </a:r>
          </a:p>
          <a:p>
            <a:pPr marL="0" indent="0">
              <a:buNone/>
            </a:pPr>
            <a:r>
              <a:rPr lang="ru-RU" dirty="0" smtClean="0"/>
              <a:t>Ну, конечно…</a:t>
            </a:r>
          </a:p>
          <a:p>
            <a:pPr marL="0" indent="0">
              <a:buNone/>
            </a:pPr>
            <a:r>
              <a:rPr lang="ru-RU" dirty="0" smtClean="0"/>
              <a:t>(Дед Мороз)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Исполняется песня о лете из м/ф «Дед Мороз и лето»</a:t>
            </a:r>
          </a:p>
          <a:p>
            <a:pPr marL="0" indent="0">
              <a:buNone/>
            </a:pPr>
            <a:r>
              <a:rPr lang="ru-RU" dirty="0" smtClean="0"/>
              <a:t>Слова: Ю. </a:t>
            </a:r>
            <a:r>
              <a:rPr lang="ru-RU" dirty="0" err="1" smtClean="0"/>
              <a:t>Энтин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Музыка: Е. </a:t>
            </a:r>
            <a:r>
              <a:rPr lang="ru-RU" dirty="0" err="1" smtClean="0"/>
              <a:t>Крылатов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143" y="0"/>
            <a:ext cx="5949110" cy="446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9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236"/>
            <a:ext cx="10515600" cy="60227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Он живет в лесу густом</a:t>
            </a:r>
          </a:p>
          <a:p>
            <a:pPr marL="0" indent="0">
              <a:buNone/>
            </a:pPr>
            <a:r>
              <a:rPr lang="ru-RU" dirty="0" smtClean="0"/>
              <a:t>И в норе спит под кустом,</a:t>
            </a:r>
          </a:p>
          <a:p>
            <a:pPr marL="0" indent="0">
              <a:buNone/>
            </a:pPr>
            <a:r>
              <a:rPr lang="ru-RU" dirty="0" smtClean="0"/>
              <a:t>Не лисица и не волк,</a:t>
            </a:r>
          </a:p>
          <a:p>
            <a:pPr marL="0" indent="0">
              <a:buNone/>
            </a:pPr>
            <a:r>
              <a:rPr lang="ru-RU" dirty="0" smtClean="0"/>
              <a:t>Помогите взять мне в толк,</a:t>
            </a:r>
          </a:p>
          <a:p>
            <a:pPr marL="0" indent="0">
              <a:buNone/>
            </a:pPr>
            <a:r>
              <a:rPr lang="ru-RU" dirty="0" smtClean="0"/>
              <a:t>У него пушистый хвост,</a:t>
            </a:r>
          </a:p>
          <a:p>
            <a:pPr marL="0" indent="0">
              <a:buNone/>
            </a:pPr>
            <a:r>
              <a:rPr lang="ru-RU" dirty="0" smtClean="0"/>
              <a:t>И усы в не малый рост.</a:t>
            </a:r>
          </a:p>
          <a:p>
            <a:pPr marL="0" indent="0">
              <a:buNone/>
            </a:pPr>
            <a:r>
              <a:rPr lang="ru-RU" dirty="0" smtClean="0"/>
              <a:t>Но не думайте , что кот,</a:t>
            </a:r>
          </a:p>
          <a:p>
            <a:pPr marL="0" indent="0">
              <a:buNone/>
            </a:pPr>
            <a:r>
              <a:rPr lang="ru-RU" dirty="0" smtClean="0"/>
              <a:t>Спит зимой в норе….</a:t>
            </a:r>
          </a:p>
          <a:p>
            <a:pPr marL="0" indent="0">
              <a:buNone/>
            </a:pPr>
            <a:r>
              <a:rPr lang="ru-RU" dirty="0" smtClean="0"/>
              <a:t>(енот)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Исполняется песня «Улыбка» из м/ф « Крошка Енот».</a:t>
            </a:r>
          </a:p>
          <a:p>
            <a:pPr marL="0" indent="0">
              <a:buNone/>
            </a:pPr>
            <a:r>
              <a:rPr lang="ru-RU" dirty="0" smtClean="0"/>
              <a:t>Слова: М. </a:t>
            </a:r>
            <a:r>
              <a:rPr lang="ru-RU" dirty="0" err="1" smtClean="0"/>
              <a:t>Пляцковского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Музыка: В. </a:t>
            </a:r>
            <a:r>
              <a:rPr lang="ru-RU" dirty="0" err="1" smtClean="0"/>
              <a:t>Шаинского</a:t>
            </a:r>
            <a:r>
              <a:rPr lang="ru-RU"/>
              <a:t>.</a:t>
            </a: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98" y="0"/>
            <a:ext cx="5651653" cy="423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4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Дорогие ребята! </a:t>
            </a:r>
            <a:endParaRPr lang="ru-RU" sz="5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Конечно же, вы любите кино. А знаете ли вы. Что 2016 год объявлен годом кинематографии в России. Все дети больше всего любят мультфильмы.</a:t>
            </a:r>
          </a:p>
          <a:p>
            <a:r>
              <a:rPr lang="ru-RU" sz="3200" dirty="0" smtClean="0"/>
              <a:t>И сегодня мы с вами услышим стихи и песни из хорошо знакомых вам мультфильмов. Но, чтобы встретиться с героями, нужно будет отгадать загадки. И если мы правильно отгадываем, наши любимые герои появятся на волшебном экране.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21114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948" y="726298"/>
            <a:ext cx="11071578" cy="524933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Он один совсем остался,</a:t>
            </a:r>
          </a:p>
          <a:p>
            <a:pPr marL="0" indent="0">
              <a:buNone/>
            </a:pPr>
            <a:r>
              <a:rPr lang="ru-RU" dirty="0" smtClean="0"/>
              <a:t>    Сам не зная, что потерялся.</a:t>
            </a:r>
          </a:p>
          <a:p>
            <a:pPr marL="0" indent="0">
              <a:buNone/>
            </a:pPr>
            <a:r>
              <a:rPr lang="ru-RU" dirty="0" smtClean="0"/>
              <a:t>    Но не верил, что на свете</a:t>
            </a:r>
          </a:p>
          <a:p>
            <a:pPr marL="0" indent="0">
              <a:buNone/>
            </a:pPr>
            <a:r>
              <a:rPr lang="ru-RU" dirty="0" smtClean="0"/>
              <a:t>    Есть потерянные дети.</a:t>
            </a:r>
          </a:p>
          <a:p>
            <a:pPr marL="0" indent="0">
              <a:buNone/>
            </a:pPr>
            <a:r>
              <a:rPr lang="ru-RU" dirty="0" smtClean="0"/>
              <a:t>    И решил один, на льдине</a:t>
            </a:r>
          </a:p>
          <a:p>
            <a:pPr marL="0" indent="0">
              <a:buNone/>
            </a:pPr>
            <a:r>
              <a:rPr lang="ru-RU" dirty="0" smtClean="0"/>
              <a:t>    В путь отправиться он длинный.</a:t>
            </a:r>
          </a:p>
          <a:p>
            <a:pPr marL="0" indent="0">
              <a:buNone/>
            </a:pPr>
            <a:r>
              <a:rPr lang="ru-RU" dirty="0" smtClean="0"/>
              <a:t>    И , во чтобы то ни стало,</a:t>
            </a:r>
          </a:p>
          <a:p>
            <a:pPr marL="0" indent="0">
              <a:buNone/>
            </a:pPr>
            <a:r>
              <a:rPr lang="ru-RU" dirty="0" smtClean="0"/>
              <a:t>    Отыскать родную маму.</a:t>
            </a:r>
          </a:p>
          <a:p>
            <a:pPr marL="0" indent="0">
              <a:buNone/>
            </a:pPr>
            <a:r>
              <a:rPr lang="ru-RU" dirty="0" smtClean="0"/>
              <a:t>    С хоботком, но не слоненок.</a:t>
            </a:r>
          </a:p>
          <a:p>
            <a:pPr marL="0" indent="0">
              <a:buNone/>
            </a:pPr>
            <a:r>
              <a:rPr lang="ru-RU" dirty="0" smtClean="0"/>
              <a:t>     Кто же это …….. (мамонтенок)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Исполняется « Песня мамонтенка »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Слова: Д. Непомнящий,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музыка: В. </a:t>
            </a:r>
            <a:r>
              <a:rPr lang="ru-RU" dirty="0" err="1" smtClean="0"/>
              <a:t>Шаинский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533" y="726298"/>
            <a:ext cx="4694296" cy="352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7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989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Это кот – добрейший в мире.</a:t>
            </a:r>
          </a:p>
          <a:p>
            <a:pPr marL="0" indent="0">
              <a:buNone/>
            </a:pPr>
            <a:r>
              <a:rPr lang="ru-RU" dirty="0" smtClean="0"/>
              <a:t>Он мышам в своей квартире </a:t>
            </a:r>
          </a:p>
          <a:p>
            <a:pPr marL="0" indent="0">
              <a:buNone/>
            </a:pPr>
            <a:r>
              <a:rPr lang="ru-RU" dirty="0" smtClean="0"/>
              <a:t>Говорил всегда, что нужно</a:t>
            </a:r>
          </a:p>
          <a:p>
            <a:pPr marL="0" indent="0">
              <a:buNone/>
            </a:pPr>
            <a:r>
              <a:rPr lang="ru-RU" dirty="0" smtClean="0"/>
              <a:t>Кошкам с мышами жить дружно.</a:t>
            </a:r>
          </a:p>
          <a:p>
            <a:pPr marL="0" indent="0">
              <a:buNone/>
            </a:pPr>
            <a:r>
              <a:rPr lang="ru-RU" dirty="0" smtClean="0"/>
              <a:t>(Кот Леопольд)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Исполняется песня Кота Леопольда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Слова: А. Хайт,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музыка: Б. Савельев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31" y="237067"/>
            <a:ext cx="4334176" cy="356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039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032" y="305296"/>
            <a:ext cx="10515600" cy="591923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Герои какого мультфильма поют песню об острове </a:t>
            </a:r>
            <a:r>
              <a:rPr lang="ru-RU" dirty="0" err="1" smtClean="0"/>
              <a:t>Чунга</a:t>
            </a:r>
            <a:r>
              <a:rPr lang="ru-RU" dirty="0" smtClean="0"/>
              <a:t> – </a:t>
            </a:r>
            <a:r>
              <a:rPr lang="ru-RU" dirty="0" err="1" smtClean="0"/>
              <a:t>Чанга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Правильно, « Катерок ». Это музыкальный мультфильм о почтовом катерке, который развозил всем нужные вещи и о его путешествии </a:t>
            </a:r>
          </a:p>
          <a:p>
            <a:pPr marL="0" indent="0">
              <a:buNone/>
            </a:pPr>
            <a:r>
              <a:rPr lang="ru-RU" dirty="0" smtClean="0"/>
              <a:t>На остров </a:t>
            </a:r>
            <a:r>
              <a:rPr lang="ru-RU" dirty="0" err="1" smtClean="0"/>
              <a:t>Чунга</a:t>
            </a:r>
            <a:r>
              <a:rPr lang="ru-RU" dirty="0"/>
              <a:t> </a:t>
            </a:r>
            <a:r>
              <a:rPr lang="ru-RU" dirty="0" smtClean="0"/>
              <a:t>–</a:t>
            </a:r>
            <a:r>
              <a:rPr lang="ru-RU" dirty="0" err="1" smtClean="0"/>
              <a:t>Чанга</a:t>
            </a:r>
            <a:r>
              <a:rPr lang="ru-RU" dirty="0" smtClean="0"/>
              <a:t>. Ему очень понравилось, но, вспомнив, о своих друзьях он поспешил вернутся.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Танец « </a:t>
            </a:r>
            <a:r>
              <a:rPr lang="ru-RU" dirty="0" err="1" smtClean="0"/>
              <a:t>Чунга</a:t>
            </a:r>
            <a:r>
              <a:rPr lang="ru-RU" dirty="0" smtClean="0"/>
              <a:t> – </a:t>
            </a:r>
            <a:r>
              <a:rPr lang="ru-RU" dirty="0" err="1" smtClean="0"/>
              <a:t>Чанга</a:t>
            </a:r>
            <a:r>
              <a:rPr lang="ru-RU" dirty="0" smtClean="0"/>
              <a:t>»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Музыка: В. </a:t>
            </a:r>
            <a:r>
              <a:rPr lang="ru-RU" dirty="0" err="1" smtClean="0"/>
              <a:t>Шаинский</a:t>
            </a:r>
            <a:r>
              <a:rPr lang="ru-RU" dirty="0" smtClean="0"/>
              <a:t>,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</a:t>
            </a:r>
            <a:r>
              <a:rPr lang="ru-RU" dirty="0"/>
              <a:t>с</a:t>
            </a:r>
            <a:r>
              <a:rPr lang="ru-RU" dirty="0" smtClean="0"/>
              <a:t>лова: Ю. </a:t>
            </a:r>
            <a:r>
              <a:rPr lang="ru-RU" dirty="0" err="1" smtClean="0"/>
              <a:t>Энтин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80" y="2930486"/>
            <a:ext cx="4956672" cy="272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516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50213"/>
            <a:ext cx="11067361" cy="497178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Ребята! А скажите мне, пожалуйста, какой герой мультика идет по пустыне и встречает лежащую черепаху? Она поет ему песню, которая очень нравится этому герою. Они начинают дружить и вместе поют песенку.</a:t>
            </a:r>
          </a:p>
          <a:p>
            <a:pPr marL="0" indent="0">
              <a:buNone/>
            </a:pPr>
            <a:r>
              <a:rPr lang="ru-RU" dirty="0" smtClean="0"/>
              <a:t>( Львенок)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Исполняется песенка Льва и черепахи из м/ф «Как лев и черепаха пели песню»</a:t>
            </a:r>
          </a:p>
          <a:p>
            <a:pPr marL="0" indent="0">
              <a:buNone/>
            </a:pPr>
            <a:r>
              <a:rPr lang="ru-RU" dirty="0" smtClean="0"/>
              <a:t>Слова: С. Козлова,</a:t>
            </a:r>
          </a:p>
          <a:p>
            <a:pPr marL="0" indent="0">
              <a:buNone/>
            </a:pPr>
            <a:r>
              <a:rPr lang="ru-RU" dirty="0" smtClean="0"/>
              <a:t>Музыка: Г. Гладкова.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568" y="3394829"/>
            <a:ext cx="5403781" cy="310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75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610" y="294280"/>
            <a:ext cx="10515600" cy="63048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Кот, петух, осел, собака</a:t>
            </a:r>
          </a:p>
          <a:p>
            <a:pPr marL="0" indent="0">
              <a:buNone/>
            </a:pPr>
            <a:r>
              <a:rPr lang="ru-RU" dirty="0" smtClean="0"/>
              <a:t>Никогда не знают страха.</a:t>
            </a:r>
          </a:p>
          <a:p>
            <a:pPr marL="0" indent="0">
              <a:buNone/>
            </a:pPr>
            <a:r>
              <a:rPr lang="ru-RU" dirty="0" smtClean="0"/>
              <a:t>Кто же это?</a:t>
            </a:r>
          </a:p>
          <a:p>
            <a:pPr marL="0" indent="0">
              <a:buNone/>
            </a:pPr>
            <a:r>
              <a:rPr lang="ru-RU" dirty="0" smtClean="0"/>
              <a:t>Угадайте и ответ мне быстро дайте.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Исполняется песня бременских музыкантов – мультфильм                         « Бременские музыканты»</a:t>
            </a:r>
          </a:p>
          <a:p>
            <a:pPr marL="0" indent="0">
              <a:buNone/>
            </a:pPr>
            <a:r>
              <a:rPr lang="ru-RU" dirty="0" smtClean="0"/>
              <a:t>Слова: Ю. </a:t>
            </a:r>
            <a:r>
              <a:rPr lang="ru-RU" dirty="0" err="1" smtClean="0"/>
              <a:t>Энтин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Музыка: Ген. Гладков.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33" y="294280"/>
            <a:ext cx="4766631" cy="357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3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219"/>
            <a:ext cx="10515600" cy="60337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Рыжий он и конопатый,</a:t>
            </a:r>
          </a:p>
          <a:p>
            <a:pPr marL="0" indent="0">
              <a:buNone/>
            </a:pPr>
            <a:r>
              <a:rPr lang="ru-RU" dirty="0" smtClean="0"/>
              <a:t>Отговорками богатый:</a:t>
            </a:r>
          </a:p>
          <a:p>
            <a:pPr marL="0" indent="0">
              <a:buNone/>
            </a:pPr>
            <a:r>
              <a:rPr lang="ru-RU" dirty="0" smtClean="0"/>
              <a:t>Не хочу копать картошку,</a:t>
            </a:r>
          </a:p>
          <a:p>
            <a:pPr marL="0" indent="0">
              <a:buNone/>
            </a:pPr>
            <a:r>
              <a:rPr lang="ru-RU" dirty="0" smtClean="0"/>
              <a:t>Уберите прочь гармошку!</a:t>
            </a:r>
          </a:p>
          <a:p>
            <a:pPr marL="0" indent="0">
              <a:buNone/>
            </a:pPr>
            <a:r>
              <a:rPr lang="ru-RU" dirty="0" smtClean="0"/>
              <a:t>Мне б поесть.</a:t>
            </a:r>
          </a:p>
          <a:p>
            <a:pPr marL="0" indent="0">
              <a:buNone/>
            </a:pPr>
            <a:r>
              <a:rPr lang="ru-RU" dirty="0" smtClean="0"/>
              <a:t>Ну и где же ложка?</a:t>
            </a:r>
          </a:p>
          <a:p>
            <a:pPr marL="0" indent="0">
              <a:buNone/>
            </a:pPr>
            <a:r>
              <a:rPr lang="ru-RU" dirty="0" smtClean="0"/>
              <a:t>Как зовут его « Антошка»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Танец «Антошка»</a:t>
            </a:r>
          </a:p>
          <a:p>
            <a:pPr marL="0" indent="0">
              <a:buNone/>
            </a:pPr>
            <a:r>
              <a:rPr lang="ru-RU" dirty="0" smtClean="0"/>
              <a:t>Слова: </a:t>
            </a:r>
            <a:r>
              <a:rPr lang="ru-RU" dirty="0"/>
              <a:t>Ю. </a:t>
            </a:r>
            <a:r>
              <a:rPr lang="ru-RU" dirty="0" err="1"/>
              <a:t>Энтина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Музыка: </a:t>
            </a:r>
            <a:r>
              <a:rPr lang="ru-RU" dirty="0"/>
              <a:t>В. </a:t>
            </a:r>
            <a:r>
              <a:rPr lang="ru-RU" dirty="0" err="1"/>
              <a:t>Шаинского</a:t>
            </a: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888" y="143219"/>
            <a:ext cx="6172200" cy="556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9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287"/>
            <a:ext cx="10515600" cy="59896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Зверь зеленый, ростом с папу,</a:t>
            </a:r>
          </a:p>
          <a:p>
            <a:pPr marL="0" indent="0">
              <a:buNone/>
            </a:pPr>
            <a:r>
              <a:rPr lang="ru-RU" dirty="0" smtClean="0"/>
              <a:t>Носит и пиджак, и шляпу.</a:t>
            </a:r>
          </a:p>
          <a:p>
            <a:pPr marL="0" indent="0">
              <a:buNone/>
            </a:pPr>
            <a:r>
              <a:rPr lang="ru-RU" dirty="0" smtClean="0"/>
              <a:t>Под гармошку пел в саду</a:t>
            </a:r>
          </a:p>
          <a:p>
            <a:pPr marL="0" indent="0">
              <a:buNone/>
            </a:pPr>
            <a:r>
              <a:rPr lang="ru-RU" dirty="0" smtClean="0"/>
              <a:t>Он про праздник раз в году.</a:t>
            </a:r>
          </a:p>
          <a:p>
            <a:pPr marL="0" indent="0">
              <a:buNone/>
            </a:pPr>
            <a:r>
              <a:rPr lang="ru-RU" dirty="0" smtClean="0"/>
              <a:t>( Крокодил гена)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Исполняется песенка крокодила Гены – мультфильм «Чебурашка»</a:t>
            </a:r>
          </a:p>
          <a:p>
            <a:pPr marL="0" indent="0">
              <a:buNone/>
            </a:pPr>
            <a:r>
              <a:rPr lang="ru-RU" dirty="0" smtClean="0"/>
              <a:t>Слова: А. </a:t>
            </a:r>
            <a:r>
              <a:rPr lang="ru-RU" dirty="0" err="1" smtClean="0"/>
              <a:t>Тимофеевского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Музыка: В. </a:t>
            </a:r>
            <a:r>
              <a:rPr lang="ru-RU" dirty="0" err="1" smtClean="0"/>
              <a:t>Шаинского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830" y="0"/>
            <a:ext cx="3601531" cy="376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42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</TotalTime>
  <Words>816</Words>
  <Application>Microsoft Office PowerPoint</Application>
  <PresentationFormat>Широкоэкранный</PresentationFormat>
  <Paragraphs>140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Bookman Old Style</vt:lpstr>
      <vt:lpstr>Calibri</vt:lpstr>
      <vt:lpstr>Calibri Light</vt:lpstr>
      <vt:lpstr>Тема Office</vt:lpstr>
      <vt:lpstr>« Путешествие  в страну мульти-пульти »</vt:lpstr>
      <vt:lpstr>         Дорогие ребята! </vt:lpstr>
      <vt:lpstr>Презентация PowerPoint</vt:lpstr>
      <vt:lpstr>Загадка: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Путешествие  в страну мульти-пульти »</dc:title>
  <dc:creator>Денис Троцкий</dc:creator>
  <cp:lastModifiedBy>Денис Троцкий</cp:lastModifiedBy>
  <cp:revision>18</cp:revision>
  <dcterms:created xsi:type="dcterms:W3CDTF">2016-06-28T14:15:06Z</dcterms:created>
  <dcterms:modified xsi:type="dcterms:W3CDTF">2016-11-25T20:33:05Z</dcterms:modified>
</cp:coreProperties>
</file>