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0" r:id="rId4"/>
    <p:sldId id="259" r:id="rId5"/>
    <p:sldId id="264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3329-D1AE-4E47-A32C-9CCDC353B3E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73B3-C16B-4DB8-82BA-605A1AFFA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3329-D1AE-4E47-A32C-9CCDC353B3E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73B3-C16B-4DB8-82BA-605A1AFFA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3329-D1AE-4E47-A32C-9CCDC353B3E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73B3-C16B-4DB8-82BA-605A1AFFA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3329-D1AE-4E47-A32C-9CCDC353B3E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73B3-C16B-4DB8-82BA-605A1AFFA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3329-D1AE-4E47-A32C-9CCDC353B3E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73B3-C16B-4DB8-82BA-605A1AFFA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3329-D1AE-4E47-A32C-9CCDC353B3E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73B3-C16B-4DB8-82BA-605A1AFFA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3329-D1AE-4E47-A32C-9CCDC353B3E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73B3-C16B-4DB8-82BA-605A1AFFA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3329-D1AE-4E47-A32C-9CCDC353B3E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73B3-C16B-4DB8-82BA-605A1AFFA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3329-D1AE-4E47-A32C-9CCDC353B3E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73B3-C16B-4DB8-82BA-605A1AFFA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3329-D1AE-4E47-A32C-9CCDC353B3E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73B3-C16B-4DB8-82BA-605A1AFFA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3329-D1AE-4E47-A32C-9CCDC353B3E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73B3-C16B-4DB8-82BA-605A1AFFA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D3329-D1AE-4E47-A32C-9CCDC353B3EE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173B3-C16B-4DB8-82BA-605A1AFFA9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3;&#1072;&#1095;&#1072;&#1083;&#1100;&#1085;&#1072;&#1103;%20&#1096;&#1082;&#1086;&#1083;&#1072;\&#1047;&#1072;&#1085;&#1103;&#1090;&#1080;&#1077;\&#1055;&#1088;&#1080;&#1083;&#1086;&#1078;&#1077;&#1085;&#1080;&#1077;4.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3;&#1072;&#1095;&#1072;&#1083;&#1100;&#1085;&#1072;&#1103;%20&#1096;&#1082;&#1086;&#1083;&#1072;\&#1047;&#1072;&#1085;&#1103;&#1090;&#1080;&#1077;\&#1055;&#1088;&#1080;&#1083;&#1086;&#1078;&#1077;&#1085;&#1080;&#1077;4.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3;&#1072;&#1095;&#1072;&#1083;&#1100;&#1085;&#1072;&#1103;%20&#1096;&#1082;&#1086;&#1083;&#1072;\&#1047;&#1072;&#1085;&#1103;&#1090;&#1080;&#1077;\&#1055;&#1088;&#1080;&#1083;&#1086;&#1078;&#1077;&#1085;&#1080;&#1077;5.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476672"/>
            <a:ext cx="67015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внеурочного занятия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4617" y="2967335"/>
            <a:ext cx="8074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«Почему болит живот»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риложение4.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188640"/>
            <a:ext cx="8568952" cy="64807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Arial Black" pitchFamily="34" charset="0"/>
              </a:rPr>
              <a:t>“Здравствуйте, ребята! Я самый больной в мире человек, очень упитанный и в меру воспитанный! Своё письмо я пишу из больницы. Что-то случилось с моим здоровьем: очень сильно живот болит. И совсем не хочется веселиться и шалить. Я люблю летать над крышами домов и играть с Малышом, а не могу. Что мне делать? Помогите!»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ped-kopilka.ru/upload/blogs/27867_326356449c428904ca5678332378fefc.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280920" cy="619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иложение4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иложение5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629" y="260648"/>
            <a:ext cx="8892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«Собери Полезный совет»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http://ped-kopilka.ru/upload/blogs/27867_b32c588a71047f5904baae7ca5c5e6d0.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8862" y="1747837"/>
            <a:ext cx="448627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ttps://im0-tub-ru.yandex.net/i?id=11ce34c984451d091d6837364c02de98&amp;n=33&amp;h=225&amp;w=3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204864"/>
            <a:ext cx="2061349" cy="1368152"/>
          </a:xfrm>
          <a:prstGeom prst="rect">
            <a:avLst/>
          </a:prstGeom>
          <a:noFill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84296" y="2420889"/>
            <a:ext cx="2057371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https://im2-tub-ru.yandex.net/i?id=8e8588be1b4bf650486eb090db68a664&amp;n=33&amp;h=225&amp;w=33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5157192"/>
            <a:ext cx="2163440" cy="1440160"/>
          </a:xfrm>
          <a:prstGeom prst="rect">
            <a:avLst/>
          </a:prstGeom>
          <a:noFill/>
        </p:spPr>
      </p:pic>
      <p:pic>
        <p:nvPicPr>
          <p:cNvPr id="7" name="Picture 2" descr="https://im1-tub-ru.yandex.net/i?id=78da253511790ac329ae40a210c57fcb&amp;n=33&amp;h=200&amp;w=33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5301208"/>
            <a:ext cx="1984741" cy="1184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39635" y="2967335"/>
            <a:ext cx="60647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Живите здорово!</a:t>
            </a:r>
          </a:p>
          <a:p>
            <a:pPr algn="ctr"/>
            <a:r>
              <a:rPr lang="ru-RU" sz="54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урок!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86</Words>
  <Application>Microsoft Office PowerPoint</Application>
  <PresentationFormat>Экран (4:3)</PresentationFormat>
  <Paragraphs>7</Paragraphs>
  <Slides>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17</cp:revision>
  <dcterms:created xsi:type="dcterms:W3CDTF">2016-11-22T13:21:27Z</dcterms:created>
  <dcterms:modified xsi:type="dcterms:W3CDTF">2016-11-22T16:10:46Z</dcterms:modified>
</cp:coreProperties>
</file>