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9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1756" autoAdjust="0"/>
  </p:normalViewPr>
  <p:slideViewPr>
    <p:cSldViewPr>
      <p:cViewPr varScale="1">
        <p:scale>
          <a:sx n="67" d="100"/>
          <a:sy n="67" d="100"/>
        </p:scale>
        <p:origin x="-14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BAF7-5893-48EA-8C52-3AB99D7AF70D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86B61-2C59-4E2B-8B50-1677D00230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BAF7-5893-48EA-8C52-3AB99D7AF70D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86B61-2C59-4E2B-8B50-1677D00230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BAF7-5893-48EA-8C52-3AB99D7AF70D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86B61-2C59-4E2B-8B50-1677D00230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BAF7-5893-48EA-8C52-3AB99D7AF70D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86B61-2C59-4E2B-8B50-1677D00230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BAF7-5893-48EA-8C52-3AB99D7AF70D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86B61-2C59-4E2B-8B50-1677D00230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BAF7-5893-48EA-8C52-3AB99D7AF70D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86B61-2C59-4E2B-8B50-1677D00230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BAF7-5893-48EA-8C52-3AB99D7AF70D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86B61-2C59-4E2B-8B50-1677D00230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BAF7-5893-48EA-8C52-3AB99D7AF70D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86B61-2C59-4E2B-8B50-1677D00230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BAF7-5893-48EA-8C52-3AB99D7AF70D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86B61-2C59-4E2B-8B50-1677D00230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BAF7-5893-48EA-8C52-3AB99D7AF70D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86B61-2C59-4E2B-8B50-1677D00230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BAF7-5893-48EA-8C52-3AB99D7AF70D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86B61-2C59-4E2B-8B50-1677D00230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92BAF7-5893-48EA-8C52-3AB99D7AF70D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A86B61-2C59-4E2B-8B50-1677D00230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Домашний\Desktop\18404-6-kokshetauskie_shkolnik_r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14414" y="1285860"/>
            <a:ext cx="685804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spc="50" dirty="0" smtClean="0">
                <a:ln w="12700" cmpd="sng">
                  <a:solidFill>
                    <a:srgbClr val="0070C0"/>
                  </a:solidFill>
                  <a:prstDash val="solid"/>
                </a:ln>
                <a:solidFill>
                  <a:srgbClr val="FFFF00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Великие</a:t>
            </a:r>
            <a:r>
              <a:rPr lang="ru-RU" sz="8800" b="1" spc="50" dirty="0" smtClean="0">
                <a:ln w="12700" cmpd="sng">
                  <a:solidFill>
                    <a:srgbClr val="0070C0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800" b="1" spc="50" dirty="0" smtClean="0">
                <a:ln w="12700" cmpd="sng">
                  <a:solidFill>
                    <a:srgbClr val="0070C0"/>
                  </a:solidFill>
                  <a:prstDash val="solid"/>
                </a:ln>
                <a:solidFill>
                  <a:srgbClr val="FFFF00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гении математики</a:t>
            </a:r>
            <a:endParaRPr lang="ru-RU" sz="8800" b="1" spc="50" dirty="0">
              <a:ln w="12700" cmpd="sng">
                <a:solidFill>
                  <a:srgbClr val="0070C0"/>
                </a:solidFill>
                <a:prstDash val="solid"/>
              </a:ln>
              <a:solidFill>
                <a:srgbClr val="FFFF00"/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28662" y="285728"/>
            <a:ext cx="7636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образовательное учреждение «Школа  № 11».</a:t>
            </a:r>
          </a:p>
          <a:p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Домашний\Desktop\250px-Lobachevsk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500694" cy="6851149"/>
          </a:xfrm>
          <a:prstGeom prst="rect">
            <a:avLst/>
          </a:prstGeom>
          <a:noFill/>
        </p:spPr>
      </p:pic>
      <p:sp>
        <p:nvSpPr>
          <p:cNvPr id="3" name="Вертикальный свиток 2"/>
          <p:cNvSpPr/>
          <p:nvPr/>
        </p:nvSpPr>
        <p:spPr>
          <a:xfrm>
            <a:off x="4500562" y="0"/>
            <a:ext cx="5429288" cy="685800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14282" y="3857628"/>
            <a:ext cx="5143504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Николай Иванович Лобачевский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(1792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1856)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5429224" y="1714488"/>
            <a:ext cx="3714776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Лобачевский получил ряд ценных результатов и в других разделах математики: так, в алгебре он разработал новый метод приближённого решения уравнений, в математическом анализе получил ряд тонких теорем о тригонометрических рядах, уточнил понятие непрерывной функции и др.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Домашний\Desktop\ARcLe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429256" cy="6858000"/>
          </a:xfrm>
          <a:prstGeom prst="rect">
            <a:avLst/>
          </a:prstGeom>
          <a:noFill/>
        </p:spPr>
      </p:pic>
      <p:sp>
        <p:nvSpPr>
          <p:cNvPr id="3" name="Вертикальный свиток 2"/>
          <p:cNvSpPr/>
          <p:nvPr/>
        </p:nvSpPr>
        <p:spPr>
          <a:xfrm>
            <a:off x="4500562" y="0"/>
            <a:ext cx="5429288" cy="685800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Греческий математик Пифагор известен тем, что основал школу пифагорейцев. Его имя упоминается в связи с известной теоремой в тригонометрии. Однако некоторые источники сомневаются, что именно он доказал ее. Тем не менее, теорема Пифагора играет важную роль в современных измерениях . Пифагора можно назвать отцом современной математики.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5072074"/>
            <a:ext cx="253787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Пифагор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538" y="5857892"/>
            <a:ext cx="29538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(570-495)до н.э.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омашний\Desktop\Новая папка\matematika-i-informatika_w6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34631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0034" y="1714488"/>
            <a:ext cx="836549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6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Домашний\Desktop\Новая папка\content_why_modern_man_can_not_do_without_mathematics__econet_r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28596" y="4786322"/>
            <a:ext cx="850109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Математику часто называют языком Вселенной, она важна для нашего понимания мира и нашего общества.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357166"/>
            <a:ext cx="721523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Матема́тика</a:t>
            </a:r>
            <a:r>
              <a:rPr lang="ru-RU" sz="40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— </a:t>
            </a:r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наука о </a:t>
            </a:r>
            <a:r>
              <a:rPr lang="ru-RU" sz="4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структурах, порядке и отношениях, исторически сложившаяся на основе операций подсчёта, измерения и описания формы </a:t>
            </a:r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объектов.</a:t>
            </a:r>
            <a:endParaRPr lang="ru-RU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омашний\Desktop\Новая папка\499284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286908" cy="691519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-357222" y="2714620"/>
            <a:ext cx="95012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 в именах</a:t>
            </a:r>
          </a:p>
          <a:p>
            <a:pPr algn="ctr"/>
            <a:endParaRPr lang="ru-RU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050" name="Picture 2" descr="C:\Users\Домашний\Desktop\cxQb3Q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14346" y="0"/>
            <a:ext cx="5715022" cy="7000900"/>
          </a:xfrm>
          <a:prstGeom prst="rect">
            <a:avLst/>
          </a:prstGeom>
          <a:noFill/>
        </p:spPr>
      </p:pic>
      <p:sp>
        <p:nvSpPr>
          <p:cNvPr id="5" name="Вертикальный свиток 4"/>
          <p:cNvSpPr/>
          <p:nvPr/>
        </p:nvSpPr>
        <p:spPr>
          <a:xfrm>
            <a:off x="4286248" y="0"/>
            <a:ext cx="5929354" cy="7072338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Эйлер считается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самым великим математиком в истории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человечества. Он оставил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важнейшие труды по самым различным отраслям математики, механики, физики, астрономии и по ряду прикладных наук. Эйлер впервые увязал анализ, алгебру, тригонометрию, теорию чисел и др. дисциплины в единую систему, и добавил немало собственных открытий. Значительная часть математики преподаётся с тех пор по Эйлеру. </a:t>
            </a:r>
            <a:endParaRPr lang="ru-RU" sz="2000" dirty="0">
              <a:solidFill>
                <a:schemeClr val="tx2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4929198"/>
            <a:ext cx="48577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Леонард Эйлер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14414" y="5857892"/>
            <a:ext cx="22268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(1707-1783)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омашний\Desktop\fRg9Vi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0"/>
            <a:ext cx="5651477" cy="6858000"/>
          </a:xfrm>
          <a:prstGeom prst="rect">
            <a:avLst/>
          </a:prstGeom>
          <a:noFill/>
        </p:spPr>
      </p:pic>
      <p:sp>
        <p:nvSpPr>
          <p:cNvPr id="3" name="Вертикальный свиток 2"/>
          <p:cNvSpPr/>
          <p:nvPr/>
        </p:nvSpPr>
        <p:spPr>
          <a:xfrm>
            <a:off x="4357686" y="0"/>
            <a:ext cx="5500726" cy="685800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-214346" y="0"/>
            <a:ext cx="50720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Карл Фридрих Гаусс</a:t>
            </a:r>
            <a:endParaRPr lang="ru-RU" sz="4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43504" y="928670"/>
            <a:ext cx="4000496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Гаусс считается королем математики. Многие знают о Гауссе из-за его удивительных умственных способностей еще в детстве он мог за секунды сосчитать сумму чисел от 1 до 100. С именем Гаусса связаны фундаментальные исследования почти во всех основных областях математики: алгебре, дифференциальной и неевклидовой геометрии, в математическом анализе, теории функций комплексного переменного, теории вероятностей, а также в астрономии, геодезии и механике.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571604" y="857232"/>
            <a:ext cx="22268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(</a:t>
            </a: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1777-1855)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Домашний\Desktop\ZC2Skp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869180" cy="6858000"/>
          </a:xfrm>
          <a:prstGeom prst="rect">
            <a:avLst/>
          </a:prstGeom>
          <a:noFill/>
        </p:spPr>
      </p:pic>
      <p:sp>
        <p:nvSpPr>
          <p:cNvPr id="3" name="Вертикальный свиток 2"/>
          <p:cNvSpPr/>
          <p:nvPr/>
        </p:nvSpPr>
        <p:spPr>
          <a:xfrm>
            <a:off x="4000496" y="0"/>
            <a:ext cx="6143668" cy="685800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Этот ученый стал одним из самых выдающихся математиков 19 в. Внес большой вклад в геометрию, а многие теоремы носят его имя. Гипотеза Римана входит в список семи проблем тысячелетия, за решение каждой из которых Математический институт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Клэя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выплатит приз в один миллион долларов США.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477759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Бернхард</a:t>
            </a:r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Риман</a:t>
            </a:r>
            <a:endParaRPr lang="ru-RU" sz="4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785794"/>
            <a:ext cx="22349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(1826-1866)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Домашний\Desktop\hibs6N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748764" cy="6858000"/>
          </a:xfrm>
          <a:prstGeom prst="rect">
            <a:avLst/>
          </a:prstGeom>
          <a:noFill/>
        </p:spPr>
      </p:pic>
      <p:sp>
        <p:nvSpPr>
          <p:cNvPr id="3" name="Вертикальный свиток 2"/>
          <p:cNvSpPr/>
          <p:nvPr/>
        </p:nvSpPr>
        <p:spPr>
          <a:xfrm>
            <a:off x="4071934" y="0"/>
            <a:ext cx="5857916" cy="685800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Считается отцом геометрии, а его великий труд Элементы - одной из самых великих работ по математике в истории. Евклид доказал множество теорем и гипотез.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229101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Евклид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785794"/>
            <a:ext cx="28575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(325-265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до н.э.)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 descr="C:\Users\Домашний\Desktop\Kolmogoro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4308" y="0"/>
            <a:ext cx="5132591" cy="6858001"/>
          </a:xfrm>
          <a:prstGeom prst="rect">
            <a:avLst/>
          </a:prstGeom>
          <a:noFill/>
        </p:spPr>
      </p:pic>
      <p:sp>
        <p:nvSpPr>
          <p:cNvPr id="3" name="Вертикальный свиток 2"/>
          <p:cNvSpPr/>
          <p:nvPr/>
        </p:nvSpPr>
        <p:spPr>
          <a:xfrm>
            <a:off x="4143372" y="0"/>
            <a:ext cx="5715040" cy="685800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Колмогоров — один из основоположников современной теории вероятностей. Им получены фундаментальные результаты в топологии, геометрии, математической логике, классической механике, теории турбулентности, теории сложности алгоритмов и т.д.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3780234"/>
            <a:ext cx="4357718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Андрей Николаевич Колмогоров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(1903 —1987)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омашний\Desktop\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576341" cy="6858000"/>
          </a:xfrm>
          <a:prstGeom prst="rect">
            <a:avLst/>
          </a:prstGeom>
          <a:noFill/>
        </p:spPr>
      </p:pic>
      <p:sp>
        <p:nvSpPr>
          <p:cNvPr id="3" name="Вертикальный свиток 2"/>
          <p:cNvSpPr/>
          <p:nvPr/>
        </p:nvSpPr>
        <p:spPr>
          <a:xfrm>
            <a:off x="4000496" y="0"/>
            <a:ext cx="5857916" cy="685800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аботы Коши относятся к различным областям математики и математической физики. Он впервые дал строгое определение основным понятиям математического анализа — пределу, непрерывности, производной, дифференциалу, интегралу, сходимости ряда.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14282" y="4714884"/>
            <a:ext cx="4143404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Огюстен Луи Коши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(1789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1857)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C:\Users\Домашний\Desktop\240px-Gottfried_Wilhelm_von_Leibniz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5414211" cy="6858000"/>
          </a:xfrm>
          <a:prstGeom prst="rect">
            <a:avLst/>
          </a:prstGeom>
          <a:noFill/>
        </p:spPr>
      </p:pic>
      <p:sp>
        <p:nvSpPr>
          <p:cNvPr id="4" name="Вертикальный свиток 3"/>
          <p:cNvSpPr/>
          <p:nvPr/>
        </p:nvSpPr>
        <p:spPr>
          <a:xfrm>
            <a:off x="4071934" y="0"/>
            <a:ext cx="5857916" cy="685800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3857628"/>
            <a:ext cx="4786314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Готфрид Вильгельм фон Лейбниц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(1646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1716)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86380" y="1142984"/>
            <a:ext cx="342902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1684 году опубликовал работу «Новый метод максимумов и минимумов», в которой излагаются основы дифференциального исчисления, правила дифференцирования выражений. Используя геометрическое истолкование отношения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dy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dx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он кратко разъясняет признаки возрастания и убывания, максимума и минимума, выпуклости и вогнутости, достаточные условия экстремума, а также точки перегиба.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7" name="AutoShape 3" descr="https://upload.wikimedia.org/wikipedia/commons/thumb/6/6a/Gottfried_Wilhelm_von_Leibniz.jpg/240px-Gottfried_Wilhelm_von_Leibniz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518</Words>
  <Application>Microsoft Office PowerPoint</Application>
  <PresentationFormat>Экран (4:3)</PresentationFormat>
  <Paragraphs>34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Домашний</dc:creator>
  <cp:lastModifiedBy>Домашний</cp:lastModifiedBy>
  <cp:revision>35</cp:revision>
  <dcterms:created xsi:type="dcterms:W3CDTF">2016-11-15T16:45:50Z</dcterms:created>
  <dcterms:modified xsi:type="dcterms:W3CDTF">2016-11-16T22:35:30Z</dcterms:modified>
</cp:coreProperties>
</file>