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59" r:id="rId5"/>
    <p:sldId id="260" r:id="rId6"/>
    <p:sldId id="266" r:id="rId7"/>
    <p:sldId id="265" r:id="rId8"/>
    <p:sldId id="264" r:id="rId9"/>
    <p:sldId id="263" r:id="rId10"/>
    <p:sldId id="262" r:id="rId11"/>
    <p:sldId id="261" r:id="rId12"/>
    <p:sldId id="271" r:id="rId13"/>
    <p:sldId id="270" r:id="rId14"/>
    <p:sldId id="269" r:id="rId15"/>
    <p:sldId id="268" r:id="rId16"/>
    <p:sldId id="278" r:id="rId17"/>
    <p:sldId id="277" r:id="rId18"/>
    <p:sldId id="276" r:id="rId19"/>
    <p:sldId id="275" r:id="rId20"/>
    <p:sldId id="274" r:id="rId21"/>
    <p:sldId id="273" r:id="rId22"/>
    <p:sldId id="279" r:id="rId23"/>
    <p:sldId id="281" r:id="rId24"/>
    <p:sldId id="280" r:id="rId25"/>
    <p:sldId id="25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9616"/>
    <a:srgbClr val="5DDF29"/>
    <a:srgbClr val="4ABE1C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://player.myshared.ru/900456/data/images/img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036" cy="686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>
              <a:defRPr b="1" cap="none" spc="0">
                <a:ln/>
                <a:solidFill>
                  <a:srgbClr val="3B9616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</a:defRPr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 baseline="0">
                <a:ln w="10160">
                  <a:solidFill>
                    <a:srgbClr val="92D050"/>
                  </a:solidFill>
                  <a:prstDash val="solid"/>
                </a:ln>
                <a:solidFill>
                  <a:srgbClr val="FFFF6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ru-RU" dirty="0"/>
          </a:p>
        </p:txBody>
      </p:sp>
      <p:pic>
        <p:nvPicPr>
          <p:cNvPr id="1026" name="Picture 2" descr="http://www.children.dark-energy.ru/upload/iblock/71d/71dca34580070ad5e38ec8efe454973a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54" b="100000" l="0" r="100000">
                        <a14:foregroundMark x1="67431" y1="52047" x2="67431" y2="52047"/>
                        <a14:foregroundMark x1="78899" y1="44444" x2="78899" y2="4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8918" y="5013176"/>
            <a:ext cx="207645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30198">
            <a:off x="174607" y="740281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73734">
            <a:off x="1143027" y="160453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6" descr="После уроков: Апрель 2011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021288"/>
            <a:ext cx="2643206" cy="68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2446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2050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11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812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 sz="28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 sz="2000"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 sz="28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 sz="2000"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8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13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345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438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B386-E0E9-4F67-B7AA-70E5FF3FE7C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39257-3892-4965-9465-25F88323B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0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polistaj.ru/c/1085476/p/4/sf/name/so/Asc.html?viewMode=Grid" TargetMode="External"/><Relationship Id="rId2" Type="http://schemas.openxmlformats.org/officeDocument/2006/relationships/hyperlink" Target="http://corosc.com/?attachment_id=109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pecial.semikarakorsk-admrn.donland.ru/Default.aspx?pageid=124368&amp;skin=printerfriendly" TargetMode="External"/><Relationship Id="rId5" Type="http://schemas.openxmlformats.org/officeDocument/2006/relationships/hyperlink" Target="http://www.playcast.ru/viewFull/5857606/907afcf6e804e7bfb3a44ed1bdcebebb8791d767pl" TargetMode="External"/><Relationship Id="rId4" Type="http://schemas.openxmlformats.org/officeDocument/2006/relationships/hyperlink" Target="http://dddeti.ru/podelki-svoimi-rukami/podelki-dlja-detei/page-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spc="50" dirty="0">
                <a:ln w="11430"/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животных </a:t>
            </a:r>
          </a:p>
        </p:txBody>
      </p:sp>
    </p:spTree>
    <p:extLst>
      <p:ext uri="{BB962C8B-B14F-4D97-AF65-F5344CB8AC3E}">
        <p14:creationId xmlns:p14="http://schemas.microsoft.com/office/powerpoint/2010/main" val="339139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Рыбы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Живут в воде, тело покрыто чешуёй, имеют жабры.</a:t>
            </a: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780928"/>
            <a:ext cx="5796136" cy="362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9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Земноводные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800" b="1" dirty="0">
                <a:solidFill>
                  <a:prstClr val="black"/>
                </a:solidFill>
              </a:rPr>
              <a:t>Часть жизни проводят на суше, часть – в воде</a:t>
            </a:r>
            <a:r>
              <a:rPr lang="ru-RU" sz="2800" b="1" dirty="0" smtClean="0">
                <a:solidFill>
                  <a:prstClr val="black"/>
                </a:solidFill>
              </a:rPr>
              <a:t>;</a:t>
            </a:r>
            <a:endParaRPr lang="ru-RU" sz="2800" b="1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167996"/>
            <a:ext cx="5394176" cy="429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51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Пресмыкающиеся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ru-RU" b="1" dirty="0">
                <a:solidFill>
                  <a:prstClr val="black"/>
                </a:solidFill>
              </a:rPr>
              <a:t>Тело покрыто сухими чешуйками или панцирем.</a:t>
            </a:r>
          </a:p>
          <a:p>
            <a:endParaRPr lang="ru-RU" dirty="0"/>
          </a:p>
        </p:txBody>
      </p:sp>
      <p:pic>
        <p:nvPicPr>
          <p:cNvPr id="4" name="Picture 9" descr="пресмыкающ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8056" y="2636912"/>
            <a:ext cx="5328592" cy="3676298"/>
          </a:xfrm>
          <a:prstGeom prst="rect">
            <a:avLst/>
          </a:prstGeom>
          <a:noFill/>
          <a:ln w="57150" cmpd="thinThick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rgbClr val="0033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0854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Птицы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Тело покрыто перьями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132856"/>
            <a:ext cx="4876800" cy="409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7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Звери или </a:t>
            </a:r>
            <a:b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млекопитающие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939336" cy="4525963"/>
          </a:xfrm>
        </p:spPr>
        <p:txBody>
          <a:bodyPr/>
          <a:lstStyle/>
          <a:p>
            <a:r>
              <a:rPr lang="ru-RU" b="1" dirty="0" smtClean="0"/>
              <a:t>Тело покрыто шерстью, кормят детёнышей молоком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000" y="2708920"/>
            <a:ext cx="5688632" cy="354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9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r>
              <a:rPr lang="ru-RU" sz="72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какой </a:t>
            </a:r>
            <a:br>
              <a:rPr lang="ru-RU" sz="72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относятся эти животные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68731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10 из 1251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1196752"/>
            <a:ext cx="7740331" cy="464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430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dog_cat_wallpaper_31_800_6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58484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64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7775913_5e68fd1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8060005" cy="576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72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1_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985860" cy="598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42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r>
              <a:rPr lang="ru-RU" sz="5400" spc="50" dirty="0">
                <a:ln w="11430"/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Зоология – </a:t>
            </a:r>
            <a:r>
              <a:rPr lang="ru-RU" sz="5400" spc="50" dirty="0" smtClean="0">
                <a:ln w="11430"/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spc="50" dirty="0" smtClean="0">
                <a:ln w="11430"/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spc="50" dirty="0" smtClean="0">
                <a:ln w="11430"/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наука </a:t>
            </a:r>
            <a:r>
              <a:rPr lang="ru-RU" sz="5400" spc="50" dirty="0">
                <a:ln w="11430"/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животных </a:t>
            </a:r>
            <a:r>
              <a:rPr lang="ru-RU" sz="5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988840"/>
            <a:ext cx="7632848" cy="3816424"/>
          </a:xfrm>
        </p:spPr>
      </p:pic>
    </p:spTree>
    <p:extLst>
      <p:ext uri="{BB962C8B-B14F-4D97-AF65-F5344CB8AC3E}">
        <p14:creationId xmlns:p14="http://schemas.microsoft.com/office/powerpoint/2010/main" val="249789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04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332656"/>
            <a:ext cx="864096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49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36278_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4" cy="628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87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23dbbbcf590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352928" cy="559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22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rak_goluboy_15_15_5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39517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05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  <a:t>Сохраним родную природу! </a:t>
            </a:r>
            <a:b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</a:br>
            <a: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  <a:t>Птицы, рыбы, звери</a:t>
            </a:r>
            <a:b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</a:br>
            <a: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  <a:t>В души людям смотрят,</a:t>
            </a:r>
            <a:b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</a:br>
            <a: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  <a:t>Вы их жалейте, люди!</a:t>
            </a:r>
            <a:b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</a:br>
            <a: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  <a:t>Не убивайте зря!</a:t>
            </a:r>
            <a:b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</a:br>
            <a: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  <a:t>Ведь небо без птиц-не небо!</a:t>
            </a:r>
            <a:b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</a:br>
            <a: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  <a:t>А море без рыб- не море!</a:t>
            </a:r>
            <a:b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</a:br>
            <a:r>
              <a:rPr lang="ru-RU" altLang="ru-RU" sz="4000" b="1" kern="0" dirty="0">
                <a:solidFill>
                  <a:schemeClr val="tx2">
                    <a:lumMod val="75000"/>
                  </a:schemeClr>
                </a:solidFill>
                <a:ea typeface="+mj-ea"/>
              </a:rPr>
              <a:t>А земля без зверей –не земля!</a:t>
            </a:r>
            <a:r>
              <a:rPr lang="ru-RU" altLang="ru-RU" sz="4000" kern="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  <a:t/>
            </a:r>
            <a:br>
              <a:rPr lang="ru-RU" altLang="ru-RU" sz="4000" kern="0" dirty="0">
                <a:solidFill>
                  <a:srgbClr val="FFFF00"/>
                </a:solidFill>
                <a:latin typeface="Comic Sans MS" pitchFamily="66" charset="0"/>
                <a:ea typeface="+mj-ea"/>
                <a:cs typeface="+mj-cs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0547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 текстура: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http://corosc.com/?</a:t>
            </a:r>
            <a:r>
              <a:rPr lang="en-US" dirty="0" smtClean="0">
                <a:hlinkClick r:id="rId2"/>
              </a:rPr>
              <a:t>attachment_id=1093</a:t>
            </a:r>
            <a:endParaRPr lang="ru-RU" dirty="0" smtClean="0"/>
          </a:p>
          <a:p>
            <a:r>
              <a:rPr lang="ru-RU" dirty="0" smtClean="0"/>
              <a:t>большая божья коровка: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polistaj.ru/c/1085476/p/4/sf/name/so/Asc.html?viewMode=Grid</a:t>
            </a:r>
            <a:endParaRPr lang="ru-RU" dirty="0" smtClean="0"/>
          </a:p>
          <a:p>
            <a:r>
              <a:rPr lang="ru-RU" dirty="0" smtClean="0"/>
              <a:t> маленькая божья коровка:</a:t>
            </a:r>
          </a:p>
          <a:p>
            <a:pPr marL="0" indent="0">
              <a:buNone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dddeti.ru/podelki-svoimi-rukami/podelki-dlja-detei/page-1</a:t>
            </a:r>
            <a:endParaRPr lang="ru-RU" dirty="0"/>
          </a:p>
          <a:p>
            <a:r>
              <a:rPr lang="ru-RU" dirty="0" smtClean="0"/>
              <a:t>листья:</a:t>
            </a:r>
          </a:p>
          <a:p>
            <a:pPr marL="0" indent="0">
              <a:buNone/>
            </a:pP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www.playcast.ru/viewFull/5857606/907afcf6e804e7bfb3a44ed1bdcebebb8791d767pl</a:t>
            </a:r>
            <a:endParaRPr lang="ru-RU" dirty="0"/>
          </a:p>
          <a:p>
            <a:r>
              <a:rPr lang="ru-RU" dirty="0" smtClean="0"/>
              <a:t>ромашка:</a:t>
            </a:r>
          </a:p>
          <a:p>
            <a:pPr marL="0" indent="0">
              <a:buNone/>
            </a:pP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special.semikarakorsk-admrn.donland.ru/Default.aspx?pageid=124368&amp;skin=printerfriendly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7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spc="50" dirty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животных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Черви</a:t>
            </a:r>
          </a:p>
          <a:p>
            <a:pPr lvl="0"/>
            <a:r>
              <a:rPr lang="ru-RU" sz="3200" b="1" dirty="0">
                <a:solidFill>
                  <a:prstClr val="black"/>
                </a:solidFill>
              </a:rPr>
              <a:t>Моллюски</a:t>
            </a:r>
          </a:p>
          <a:p>
            <a:pPr lvl="0"/>
            <a:r>
              <a:rPr lang="ru-RU" sz="3200" b="1" dirty="0">
                <a:solidFill>
                  <a:prstClr val="black"/>
                </a:solidFill>
              </a:rPr>
              <a:t>Иглокожие</a:t>
            </a:r>
          </a:p>
          <a:p>
            <a:pPr lvl="0"/>
            <a:r>
              <a:rPr lang="ru-RU" sz="3200" b="1" dirty="0">
                <a:solidFill>
                  <a:prstClr val="black"/>
                </a:solidFill>
              </a:rPr>
              <a:t>Ракообразные</a:t>
            </a:r>
          </a:p>
          <a:p>
            <a:r>
              <a:rPr lang="ru-RU" b="1" dirty="0" smtClean="0"/>
              <a:t>Паукообразные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Насекомые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Рыбы</a:t>
            </a:r>
          </a:p>
          <a:p>
            <a:r>
              <a:rPr lang="ru-RU" b="1" dirty="0" smtClean="0"/>
              <a:t>Земноводные</a:t>
            </a:r>
          </a:p>
          <a:p>
            <a:r>
              <a:rPr lang="ru-RU" b="1" dirty="0" smtClean="0"/>
              <a:t>Пресмыкающиеся или рептилии</a:t>
            </a:r>
          </a:p>
          <a:p>
            <a:r>
              <a:rPr lang="ru-RU" b="1" dirty="0" smtClean="0"/>
              <a:t>Птицы</a:t>
            </a:r>
          </a:p>
          <a:p>
            <a:r>
              <a:rPr lang="ru-RU" b="1" dirty="0" smtClean="0"/>
              <a:t>Звери или млекопитающие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1794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9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Черви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84784"/>
            <a:ext cx="6341385" cy="4104456"/>
          </a:xfrm>
        </p:spPr>
      </p:pic>
    </p:spTree>
    <p:extLst>
      <p:ext uri="{BB962C8B-B14F-4D97-AF65-F5344CB8AC3E}">
        <p14:creationId xmlns:p14="http://schemas.microsoft.com/office/powerpoint/2010/main" val="181370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Моллюски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9073008" cy="45259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Мягкое тело защищено раковиной</a:t>
            </a:r>
            <a:endParaRPr lang="ru-RU" sz="4000" b="1" dirty="0"/>
          </a:p>
        </p:txBody>
      </p:sp>
      <p:pic>
        <p:nvPicPr>
          <p:cNvPr id="4" name="Picture 11" descr="улит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2348880"/>
            <a:ext cx="3176562" cy="223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000099"/>
            </a:outerShdw>
          </a:effectLst>
        </p:spPr>
      </p:pic>
      <p:pic>
        <p:nvPicPr>
          <p:cNvPr id="5" name="Picture 7" descr="молюс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040" y="3539504"/>
            <a:ext cx="2879725" cy="2082800"/>
          </a:xfrm>
          <a:prstGeom prst="rect">
            <a:avLst/>
          </a:prstGeom>
          <a:noFill/>
          <a:ln w="57150" cmpd="thinThick">
            <a:solidFill>
              <a:srgbClr val="0000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531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Иглокожие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Это морские звезды, морские ежи, морские лилии и морские огурцы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708920"/>
            <a:ext cx="5344188" cy="335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8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Ракообразные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525963"/>
          </a:xfrm>
        </p:spPr>
        <p:txBody>
          <a:bodyPr/>
          <a:lstStyle/>
          <a:p>
            <a:r>
              <a:rPr lang="ru-RU" b="1" dirty="0" smtClean="0"/>
              <a:t>Тело покрыто панцирем, имеют две клешни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235343"/>
            <a:ext cx="5724748" cy="399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6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Паукообразные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Имеют восемь ног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204864"/>
            <a:ext cx="5724748" cy="399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38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spc="50" dirty="0" smtClean="0">
                <a:ln w="11430"/>
                <a:solidFill>
                  <a:srgbClr val="1F497D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Имеют шесть ног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173599"/>
            <a:ext cx="4896544" cy="425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59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141</Words>
  <Application>Microsoft Office PowerPoint</Application>
  <PresentationFormat>Экран (4:3)</PresentationFormat>
  <Paragraphs>57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Разнообразие животных </vt:lpstr>
      <vt:lpstr>Зоология –  наука о животных  </vt:lpstr>
      <vt:lpstr>Группы животных</vt:lpstr>
      <vt:lpstr>Черви</vt:lpstr>
      <vt:lpstr>Моллюски</vt:lpstr>
      <vt:lpstr>Иглокожие</vt:lpstr>
      <vt:lpstr>Ракообразные</vt:lpstr>
      <vt:lpstr>Паукообразные</vt:lpstr>
      <vt:lpstr>Насекомые</vt:lpstr>
      <vt:lpstr>Рыбы</vt:lpstr>
      <vt:lpstr>Земноводные</vt:lpstr>
      <vt:lpstr>Пресмыкающиеся</vt:lpstr>
      <vt:lpstr>Птицы</vt:lpstr>
      <vt:lpstr>Звери или  млекопитающие</vt:lpstr>
      <vt:lpstr>К какой  группе относятся эти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Интернет-ресурсы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Салимат Хабибовна</cp:lastModifiedBy>
  <cp:revision>24</cp:revision>
  <dcterms:created xsi:type="dcterms:W3CDTF">2015-11-05T08:05:29Z</dcterms:created>
  <dcterms:modified xsi:type="dcterms:W3CDTF">2016-11-25T11:23:25Z</dcterms:modified>
</cp:coreProperties>
</file>