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DE7FC-7247-493C-B6A0-9E9F85BD0F5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279A1-AEC5-470D-A956-2D9C0E5826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279A1-AEC5-470D-A956-2D9C0E5826C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reatstudy.ru/biografiya-shekspira-na-anglijskom-yazyke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419476"/>
          </a:xfrm>
        </p:spPr>
        <p:txBody>
          <a:bodyPr>
            <a:noAutofit/>
          </a:bodyPr>
          <a:lstStyle/>
          <a:p>
            <a:pPr algn="ctr"/>
            <a:r>
              <a:rPr sz="9600" smtClean="0"/>
              <a:t>William Shakespeare</a:t>
            </a:r>
            <a:endParaRPr lang="ru-RU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Shakespeare moved to London. He lived and worked in this city for many years.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What was the name of his theatre?</a:t>
            </a:r>
            <a:endParaRPr lang="ru-RU" sz="4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1" name="Содержимое 4" descr="shakespearesglobetheatre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785926"/>
            <a:ext cx="4059238" cy="288205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072066" y="4721662"/>
            <a:ext cx="37147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Globe Theatre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633658"/>
          </a:xfrm>
        </p:spPr>
        <p:txBody>
          <a:bodyPr>
            <a:noAutofit/>
          </a:bodyPr>
          <a:lstStyle/>
          <a:p>
            <a:r>
              <a:rPr sz="360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It was </a:t>
            </a:r>
            <a:r>
              <a:rPr sz="360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theatre where Shakespeare's company performed. Work at the theatre made Shakespeare a wealthy person. He was not only a playwright, he also took part in theatrical performances.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globe theater tou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3143248"/>
            <a:ext cx="4059238" cy="2703152"/>
          </a:xfrm>
        </p:spPr>
      </p:pic>
      <p:pic>
        <p:nvPicPr>
          <p:cNvPr id="6" name="Содержимое 5" descr="globe00_jpg_131711988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3143248"/>
            <a:ext cx="4059238" cy="2571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2214554"/>
            <a:ext cx="8115328" cy="3881446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How many plays did he write?</a:t>
            </a:r>
            <a:endParaRPr lang="ru-RU" sz="36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25</a:t>
            </a:r>
          </a:p>
          <a:p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29</a:t>
            </a:r>
          </a:p>
          <a:p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37</a:t>
            </a:r>
          </a:p>
          <a:p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How many sonnets did he write?</a:t>
            </a:r>
            <a:endParaRPr lang="en-US" sz="36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3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137</a:t>
            </a:r>
          </a:p>
          <a:p>
            <a:r>
              <a:rPr lang="en-US" sz="3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145</a:t>
            </a:r>
          </a:p>
          <a:p>
            <a:r>
              <a:rPr lang="en-US" sz="3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154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</p:spPr>
        <p:txBody>
          <a:bodyPr>
            <a:noAutofit/>
          </a:bodyPr>
          <a:lstStyle/>
          <a:p>
            <a:pPr algn="ctr"/>
            <a:r>
              <a:rPr sz="400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Several years before his death Shakespeare moved to Stratford. He died on 23 April 1616.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91504daf17fdfcd8f904da02eec2875bc5f6c1461339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1" y="1428736"/>
            <a:ext cx="2857520" cy="33575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What is </a:t>
            </a:r>
            <a:r>
              <a:rPr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portrait of W. </a:t>
            </a:r>
            <a:r>
              <a:rPr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Shakespeare?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C:\Users\Admin\Desktop\шекспир\article-0-12893DC0000005DC-148_306x4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000372"/>
            <a:ext cx="2428892" cy="3243281"/>
          </a:xfrm>
          <a:prstGeom prst="rect">
            <a:avLst/>
          </a:prstGeom>
          <a:noFill/>
        </p:spPr>
      </p:pic>
      <p:pic>
        <p:nvPicPr>
          <p:cNvPr id="1027" name="Picture 3" descr="C:\Users\Admin\Desktop\шекспир\fanread.r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571612"/>
            <a:ext cx="2500330" cy="300039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10800000" flipV="1">
            <a:off x="857225" y="4723636"/>
            <a:ext cx="5715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/>
              <a:t>1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1928802"/>
            <a:ext cx="9286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dirty="0" smtClean="0"/>
              <a:t>2</a:t>
            </a:r>
            <a:endParaRPr lang="ru-RU" sz="7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715139" y="4214818"/>
            <a:ext cx="15001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/>
              <a:t>3</a:t>
            </a:r>
            <a:endParaRPr lang="ru-RU" sz="6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rticle-0-12893DC0000005DC-148_306x42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14272" y="457200"/>
            <a:ext cx="4134255" cy="571500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388" y="1600200"/>
            <a:ext cx="2336660" cy="3733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 </a:t>
            </a:r>
            <a:r>
              <a:rPr lang="en-US" sz="2800" dirty="0" smtClean="0"/>
              <a:t>William Shakespeare is the most famous English author.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rmAutofit/>
          </a:bodyPr>
          <a:lstStyle/>
          <a:p>
            <a:pPr algn="ctr"/>
            <a:r>
              <a:rPr sz="440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When was Shakespeare born</a:t>
            </a: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?</a:t>
            </a:r>
            <a:b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In 1657</a:t>
            </a:r>
          </a:p>
          <a:p>
            <a:r>
              <a:rPr lang="en-US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In 1457</a:t>
            </a:r>
          </a:p>
          <a:p>
            <a:r>
              <a:rPr lang="en-US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In 1564</a:t>
            </a:r>
            <a:endParaRPr lang="ru-RU" sz="6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</a:rPr>
              <a:t>Shakespeare was 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</a:rPr>
              <a:t>born on 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</a:rPr>
              <a:t>April twenty-six, 1564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Autofit/>
          </a:bodyPr>
          <a:lstStyle/>
          <a:p>
            <a:pPr algn="ctr"/>
            <a:r>
              <a:rPr sz="5400" smtClean="0">
                <a:solidFill>
                  <a:schemeClr val="bg2">
                    <a:lumMod val="50000"/>
                  </a:schemeClr>
                </a:solidFill>
              </a:rPr>
              <a:t>Where was he born?</a:t>
            </a:r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5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6615130" cy="4572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 London</a:t>
            </a:r>
          </a:p>
          <a:p>
            <a:r>
              <a:rPr lang="en-US" sz="4800" dirty="0" smtClean="0"/>
              <a:t>In Stratford – upon –A</a:t>
            </a:r>
            <a:r>
              <a:rPr lang="en-US" sz="4800" dirty="0" smtClean="0"/>
              <a:t>v</a:t>
            </a:r>
            <a:r>
              <a:rPr lang="en-US" sz="4800" dirty="0" smtClean="0"/>
              <a:t>on </a:t>
            </a:r>
          </a:p>
          <a:p>
            <a:r>
              <a:rPr lang="en-US" sz="4800" dirty="0" smtClean="0"/>
              <a:t>In York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715272" y="1524000"/>
            <a:ext cx="992864" cy="4572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61400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5786478" cy="428628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57950" y="1600200"/>
            <a:ext cx="2408098" cy="3733800"/>
          </a:xfrm>
        </p:spPr>
        <p:txBody>
          <a:bodyPr>
            <a:normAutofit fontScale="92500"/>
          </a:bodyPr>
          <a:lstStyle/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Shakespeare was born in Stratford-upon-Avon</a:t>
            </a:r>
            <a:r>
              <a:rPr lang="en-US" sz="3600" dirty="0" smtClean="0"/>
              <a:t>. 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Admin\Desktop\шекспир\image.ph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286256"/>
            <a:ext cx="364333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62088"/>
          </a:xfrm>
        </p:spPr>
        <p:txBody>
          <a:bodyPr>
            <a:normAutofit/>
          </a:bodyPr>
          <a:lstStyle/>
          <a:p>
            <a:pPr algn="ctr"/>
            <a:r>
              <a:rPr sz="4400" smtClean="0">
                <a:solidFill>
                  <a:schemeClr val="bg2">
                    <a:lumMod val="50000"/>
                  </a:schemeClr>
                </a:solidFill>
              </a:rPr>
              <a:t>His father John Shakespeare was…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 farmer</a:t>
            </a:r>
          </a:p>
          <a:p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 writer</a:t>
            </a:r>
          </a:p>
          <a:p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 glove maker</a:t>
            </a: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His father </a:t>
            </a:r>
            <a:r>
              <a:rPr lang="en-US" sz="4800" dirty="0" smtClean="0"/>
              <a:t>was a glove maker. </a:t>
            </a:r>
            <a:r>
              <a:rPr lang="en-US" sz="4800" dirty="0" smtClean="0"/>
              <a:t> His mother was a farmer’s daughter 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62154"/>
          </a:xfrm>
        </p:spPr>
        <p:txBody>
          <a:bodyPr>
            <a:noAutofit/>
          </a:bodyPr>
          <a:lstStyle/>
          <a:p>
            <a:pPr algn="ctr"/>
            <a:r>
              <a:rPr sz="440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How old was Shakespeare when he married?</a:t>
            </a: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2686040" cy="4572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22</a:t>
            </a:r>
          </a:p>
          <a:p>
            <a:r>
              <a:rPr lang="en-US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18</a:t>
            </a:r>
          </a:p>
          <a:p>
            <a:r>
              <a:rPr lang="en-US" sz="6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35</a:t>
            </a:r>
            <a:endParaRPr lang="ru-RU" sz="6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14678" y="1524000"/>
            <a:ext cx="5493458" cy="457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When Shakespeare was 18, he married Anne Hathaway, a woman eight years older than himself</a:t>
            </a:r>
            <a:r>
              <a:rPr lang="en-US" sz="3600" dirty="0" smtClean="0"/>
              <a:t>.</a:t>
            </a:r>
            <a:endParaRPr lang="ru-RU" sz="3600" dirty="0"/>
          </a:p>
        </p:txBody>
      </p:sp>
      <p:pic>
        <p:nvPicPr>
          <p:cNvPr id="20483" name="Picture 3" descr="C:\Users\Admin\Desktop\шекспир\g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000504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90716"/>
          </a:xfrm>
        </p:spPr>
        <p:txBody>
          <a:bodyPr>
            <a:normAutofit fontScale="90000"/>
          </a:bodyPr>
          <a:lstStyle/>
          <a:p>
            <a:pPr algn="ctr"/>
            <a:r>
              <a:rPr sz="440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How many children did W. Shakespeare have?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3543296" cy="4572000"/>
          </a:xfrm>
        </p:spPr>
        <p:txBody>
          <a:bodyPr/>
          <a:lstStyle/>
          <a:p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wo  children</a:t>
            </a:r>
          </a:p>
          <a:p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hree children</a:t>
            </a:r>
          </a:p>
          <a:p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</a:t>
            </a:r>
            <a:r>
              <a:rPr lang="en-US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our children</a:t>
            </a:r>
          </a:p>
          <a:p>
            <a:endParaRPr lang="ru-RU" dirty="0"/>
          </a:p>
        </p:txBody>
      </p:sp>
      <p:pic>
        <p:nvPicPr>
          <p:cNvPr id="5" name="Содержимое 4" descr="william-shakespeare-4-638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00496" y="1714488"/>
            <a:ext cx="4857784" cy="442915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</TotalTime>
  <Words>227</Words>
  <PresentationFormat>Экран (4:3)</PresentationFormat>
  <Paragraphs>44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William Shakespeare</vt:lpstr>
      <vt:lpstr>What is the portrait of W. Shakespeare?</vt:lpstr>
      <vt:lpstr>Слайд 3</vt:lpstr>
      <vt:lpstr>When was Shakespeare born? </vt:lpstr>
      <vt:lpstr>Where was he born? </vt:lpstr>
      <vt:lpstr>Слайд 6</vt:lpstr>
      <vt:lpstr>His father John Shakespeare was… </vt:lpstr>
      <vt:lpstr>How old was Shakespeare when he married? </vt:lpstr>
      <vt:lpstr>How many children did W. Shakespeare have? </vt:lpstr>
      <vt:lpstr>Shakespeare moved to London. He lived and worked in this city for many years.</vt:lpstr>
      <vt:lpstr>It was the theatre where Shakespeare's company performed. Work at the theatre made Shakespeare a wealthy person. He was not only a playwright, he also took part in theatrical performances.</vt:lpstr>
      <vt:lpstr>Several years before his death Shakespeare moved to Stratford. He died on 23 April 1616.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Shakespeare</dc:title>
  <dc:creator>Admin</dc:creator>
  <cp:lastModifiedBy>Admin</cp:lastModifiedBy>
  <cp:revision>8</cp:revision>
  <dcterms:created xsi:type="dcterms:W3CDTF">2016-11-20T18:12:56Z</dcterms:created>
  <dcterms:modified xsi:type="dcterms:W3CDTF">2016-11-20T19:25:04Z</dcterms:modified>
</cp:coreProperties>
</file>