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8" r:id="rId4"/>
    <p:sldId id="267" r:id="rId5"/>
    <p:sldId id="263" r:id="rId6"/>
    <p:sldId id="262" r:id="rId7"/>
    <p:sldId id="264" r:id="rId8"/>
    <p:sldId id="259" r:id="rId9"/>
    <p:sldId id="256" r:id="rId10"/>
    <p:sldId id="25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96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CEC33-7922-4390-A50B-1BDCC4127394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2B8EC-2C6C-460A-85F0-A3C8387347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oidachi.ru/tag/%D0%9A%D0%BE%D1%80%D0%BC%D1%83%D1%88%D0%BA%D0%B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477309" cy="63579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4286256"/>
            <a:ext cx="4071966" cy="869398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0"/>
              </a:avLst>
            </a:prstTxWarp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</a:rPr>
              <a:t>«Газетное плетения – Кормушка»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1643050"/>
            <a:ext cx="39290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Айсан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Сайаана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Констаниновы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 и  4 класс ХОШ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 – Константинова </a:t>
            </a:r>
            <a:r>
              <a:rPr lang="ru-RU" dirty="0" err="1" smtClean="0">
                <a:solidFill>
                  <a:schemeClr val="bg1"/>
                </a:solidFill>
              </a:rPr>
              <a:t>Ульяна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Юрьевна воспитатель МБДОУ «ЦРР </a:t>
            </a:r>
            <a:r>
              <a:rPr lang="ru-RU" dirty="0" err="1" smtClean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/с «</a:t>
            </a:r>
            <a:r>
              <a:rPr lang="ru-RU" dirty="0" err="1" smtClean="0">
                <a:solidFill>
                  <a:schemeClr val="bg1"/>
                </a:solidFill>
              </a:rPr>
              <a:t>Кэскил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428860" y="2571744"/>
            <a:ext cx="207170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341" name="Picture 5" descr="C:\Users\user\Pictures\фото\IMG_20161123_16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214422"/>
            <a:ext cx="2750155" cy="3500462"/>
          </a:xfrm>
          <a:prstGeom prst="rect">
            <a:avLst/>
          </a:prstGeom>
          <a:noFill/>
        </p:spPr>
      </p:pic>
      <p:pic>
        <p:nvPicPr>
          <p:cNvPr id="14342" name="Picture 6" descr="C:\Users\user\Pictures\фото\IMG_20161123_1601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142984"/>
            <a:ext cx="2643206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2214554"/>
            <a:ext cx="4643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Синица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Всё короче зимний день.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Не успеешь пообедать,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Солнце сядет за плетень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Ни комарика, ни мушки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Всюду только снег, да снег.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Хорошо, что нам кормушки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Сделал добрый человек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785794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Мои дети , надеюсь, сегодня узнали много нового о   зимующих птицах. Теперь мы можем их кормить. Как только мы начнем  регулярно подкармливать птиц, они станут нашими  постоянными гостями!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2500306"/>
            <a:ext cx="6246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внимания!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77309" cy="63579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1785926"/>
            <a:ext cx="41434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Зима сурова к птицам  и ее пережить способны не все птицы. Но, даже проживая в деревне, можно помочь им перезимовать и выжить. </a:t>
            </a:r>
            <a:r>
              <a:rPr lang="ru-RU" dirty="0" smtClean="0">
                <a:solidFill>
                  <a:srgbClr val="FF0000"/>
                </a:solidFill>
                <a:hlinkClick r:id="rId3"/>
              </a:rPr>
              <a:t>Кормушка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для птиц своими руками не потребует много затрат, но зато позволит привлечь птиц  и накормить их. Вариантов создания различных кормушек существует множество, поэтому особого труда не составит подобрать нужную модель.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265" name="Picture 1" descr="C:\Users\user\Pictures\фото\IMG_20161123_160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142984"/>
            <a:ext cx="3357586" cy="4476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14678" y="500042"/>
            <a:ext cx="51435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Поскольку материал для постройки кормушки может быть абсолютно разным, то следует учитывать некоторые важные правила. Они будут общими для каждого вида, поэтому их лучше запомнить: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Обязательно наличие крыши. Она позволит защищать положенную в ней еду от обилия осадков, поскольку, разбухая, большая ее часть уже становится непригодной к употреблению;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Отверстие должно быть достаточно широким. Размер должен быть достаточным для того, чтобы внутрь проникало минимум две птички. Лучше всего, если отверстий будет несколько;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Материал, из которого будет производиться кормушка, должен быть обязательно устойчив к воздействию влаги. В противном случае уже через некоторое время он полностью придет в негодность. Выбор правильной основы позволит сооружению прослужить не один период.</a:t>
            </a:r>
          </a:p>
        </p:txBody>
      </p:sp>
      <p:pic>
        <p:nvPicPr>
          <p:cNvPr id="13314" name="Picture 2" descr="C:\Users\user\Downloads\no41_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2743206" cy="2571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857232"/>
            <a:ext cx="68580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Основной материал – обычная </a:t>
            </a:r>
            <a:r>
              <a:rPr lang="ru-RU" sz="1400" b="1" dirty="0" smtClean="0">
                <a:solidFill>
                  <a:schemeClr val="bg1"/>
                </a:solidFill>
              </a:rPr>
              <a:t>бумага</a:t>
            </a:r>
            <a:r>
              <a:rPr lang="ru-RU" sz="1400" dirty="0" smtClean="0">
                <a:solidFill>
                  <a:schemeClr val="bg1"/>
                </a:solidFill>
              </a:rPr>
              <a:t>. Она может быть любой, но оптимальный вариант – журнальные страницы или нынешние цветные газеты (хотя можно использовать любые). Более плотные листы (например, обложки) могут послужить для каркасных деталей – например, угловых стоек при плетении прямоугольных корзин или коробов из газет. </a:t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>Помимо бумаги, вам понадобится </a:t>
            </a:r>
            <a:r>
              <a:rPr lang="ru-RU" sz="1400" b="1" dirty="0" smtClean="0">
                <a:solidFill>
                  <a:schemeClr val="bg1"/>
                </a:solidFill>
              </a:rPr>
              <a:t>клей, ножницы (или нож),  крышки для донышки</a:t>
            </a: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dirty="0" smtClean="0">
                <a:solidFill>
                  <a:schemeClr val="bg1"/>
                </a:solidFill>
              </a:rPr>
              <a:t/>
            </a:r>
            <a:br>
              <a:rPr lang="ru-RU" sz="1400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Лист</a:t>
            </a:r>
            <a:r>
              <a:rPr lang="ru-RU" sz="1400" dirty="0" smtClean="0">
                <a:solidFill>
                  <a:schemeClr val="bg1"/>
                </a:solidFill>
              </a:rPr>
              <a:t> должен быть прямоугольным, шириной 10-15 см, длиной 30-50 см (четверть газетного листа или половина журнального – в дальнейшем вы выберете для себя оптимальный размер). Расположите бумажную полосу на столе (или на ладони) так, чтобы к вам была обращена узкая сторона. Положите вязальную спицу на левый нижний угол листка (если вы правша! – если левша, то на правый) под углом 45 градусов и, плотно прижимая и придерживая бумагу, начинайте вращать спицу.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user\Pictures\фото\IMG_20161120_170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357694"/>
            <a:ext cx="2666879" cy="2000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pic>
        <p:nvPicPr>
          <p:cNvPr id="19459" name="Picture 3" descr="C:\Users\user\Pictures\фото\IMG_20161120_170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14422"/>
            <a:ext cx="2485462" cy="2330543"/>
          </a:xfrm>
          <a:prstGeom prst="rect">
            <a:avLst/>
          </a:prstGeom>
          <a:noFill/>
        </p:spPr>
      </p:pic>
      <p:pic>
        <p:nvPicPr>
          <p:cNvPr id="19460" name="Picture 4" descr="C:\Users\user\Pictures\фото\IMG_20161120_171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000108"/>
            <a:ext cx="3214710" cy="326166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628" y="478632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Сайаана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Айсан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214818"/>
            <a:ext cx="3357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Когда весь листок будет скручен, смажьте клеем уголок и прижмите его к трубке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pic>
        <p:nvPicPr>
          <p:cNvPr id="20482" name="Picture 2" descr="C:\Users\user\Pictures\фото\IMG_20161120_174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5786" y="714356"/>
            <a:ext cx="2630085" cy="3143272"/>
          </a:xfrm>
          <a:prstGeom prst="rect">
            <a:avLst/>
          </a:prstGeom>
          <a:noFill/>
        </p:spPr>
      </p:pic>
      <p:pic>
        <p:nvPicPr>
          <p:cNvPr id="20483" name="Picture 3" descr="C:\Users\user\Pictures\фото\IMG-20161123-WA01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642918"/>
            <a:ext cx="2357454" cy="3143272"/>
          </a:xfrm>
          <a:prstGeom prst="rect">
            <a:avLst/>
          </a:prstGeom>
          <a:noFill/>
        </p:spPr>
      </p:pic>
      <p:pic>
        <p:nvPicPr>
          <p:cNvPr id="20484" name="Picture 4" descr="C:\Users\user\Pictures\фото\IMG-20161123-WA01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929066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pic>
        <p:nvPicPr>
          <p:cNvPr id="21506" name="Picture 2" descr="C:\Users\user\Pictures\фото\IMG-20161123-WA01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7"/>
            <a:ext cx="3214710" cy="2411033"/>
          </a:xfrm>
          <a:prstGeom prst="rect">
            <a:avLst/>
          </a:prstGeom>
          <a:noFill/>
        </p:spPr>
      </p:pic>
      <p:pic>
        <p:nvPicPr>
          <p:cNvPr id="21507" name="Picture 3" descr="C:\Users\user\Pictures\фото\IMG_20161120_1932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642918"/>
            <a:ext cx="2143140" cy="2857520"/>
          </a:xfrm>
          <a:prstGeom prst="rect">
            <a:avLst/>
          </a:prstGeom>
          <a:noFill/>
        </p:spPr>
      </p:pic>
      <p:pic>
        <p:nvPicPr>
          <p:cNvPr id="21508" name="Picture 4" descr="C:\Users\user\Pictures\фото\IMG_20161120_1933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857488" y="3071810"/>
            <a:ext cx="2428892" cy="3238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pic>
        <p:nvPicPr>
          <p:cNvPr id="12289" name="Picture 1" descr="C:\Users\user\Pictures\фото\IMG_20161120_194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642918"/>
            <a:ext cx="2143140" cy="2857520"/>
          </a:xfrm>
          <a:prstGeom prst="rect">
            <a:avLst/>
          </a:prstGeom>
          <a:noFill/>
        </p:spPr>
      </p:pic>
      <p:pic>
        <p:nvPicPr>
          <p:cNvPr id="12290" name="Picture 2" descr="C:\Users\user\Pictures\фото\IMG_20161120_2008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642918"/>
            <a:ext cx="2160914" cy="2881218"/>
          </a:xfrm>
          <a:prstGeom prst="rect">
            <a:avLst/>
          </a:prstGeom>
          <a:noFill/>
        </p:spPr>
      </p:pic>
      <p:pic>
        <p:nvPicPr>
          <p:cNvPr id="12291" name="Picture 3" descr="C:\Users\user\Pictures\фото\IMG_20161120_204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286124"/>
            <a:ext cx="203598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NewYearBlueSliad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77309" cy="6357982"/>
          </a:xfrm>
          <a:prstGeom prst="rect">
            <a:avLst/>
          </a:prstGeom>
          <a:noFill/>
        </p:spPr>
      </p:pic>
      <p:pic>
        <p:nvPicPr>
          <p:cNvPr id="16385" name="Picture 1" descr="C:\Users\user\Pictures\фото\IMG_20161120_2045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3" y="1428736"/>
            <a:ext cx="2714644" cy="3619525"/>
          </a:xfrm>
          <a:prstGeom prst="rect">
            <a:avLst/>
          </a:prstGeom>
          <a:noFill/>
        </p:spPr>
      </p:pic>
      <p:pic>
        <p:nvPicPr>
          <p:cNvPr id="16386" name="Picture 2" descr="C:\Users\user\Pictures\фото\IMG_20161120_223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929322" y="1428736"/>
            <a:ext cx="2794942" cy="3726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194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2016-11-23T11:52:40Z</dcterms:created>
  <dcterms:modified xsi:type="dcterms:W3CDTF">2016-11-23T14:24:42Z</dcterms:modified>
</cp:coreProperties>
</file>