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2F6914-980D-434D-9ED5-38F1A1ACFB87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12999-6F01-42B9-83A0-4B404AB2E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337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Любите</a:t>
            </a:r>
            <a:r>
              <a:rPr lang="ru-RU" baseline="0" dirty="0" smtClean="0"/>
              <a:t> своих детей!</a:t>
            </a:r>
          </a:p>
          <a:p>
            <a:r>
              <a:rPr lang="ru-RU" baseline="0" dirty="0" smtClean="0"/>
              <a:t>Будьте счастливы!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12999-6F01-42B9-83A0-4B404AB2EAE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627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B281-294E-4385-9441-56A3A9AF4D6E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5A71-D773-4922-A312-543C0F32B1C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B281-294E-4385-9441-56A3A9AF4D6E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5A71-D773-4922-A312-543C0F32B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B281-294E-4385-9441-56A3A9AF4D6E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5A71-D773-4922-A312-543C0F32B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B281-294E-4385-9441-56A3A9AF4D6E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5A71-D773-4922-A312-543C0F32B1C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B281-294E-4385-9441-56A3A9AF4D6E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5A71-D773-4922-A312-543C0F32B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B281-294E-4385-9441-56A3A9AF4D6E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5A71-D773-4922-A312-543C0F32B1C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B281-294E-4385-9441-56A3A9AF4D6E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5A71-D773-4922-A312-543C0F32B1C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B281-294E-4385-9441-56A3A9AF4D6E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5A71-D773-4922-A312-543C0F32B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B281-294E-4385-9441-56A3A9AF4D6E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5A71-D773-4922-A312-543C0F32B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B281-294E-4385-9441-56A3A9AF4D6E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5A71-D773-4922-A312-543C0F32B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B281-294E-4385-9441-56A3A9AF4D6E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5A71-D773-4922-A312-543C0F32B1C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348B281-294E-4385-9441-56A3A9AF4D6E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FD55A71-D773-4922-A312-543C0F32B1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burmatovi.ru/osoznannost-ili-kak-zhit-zdes-i-sejchas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burmatovi.ru/zachem-byt-dobrym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burmatovi.ru/rol-roditelej-v-vospitanii-detej-goroskop-rebenka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916832"/>
            <a:ext cx="8424936" cy="1872207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 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1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9" y="0"/>
            <a:ext cx="9129291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862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2272" y="620688"/>
            <a:ext cx="82809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№ 1. </a:t>
            </a:r>
            <a:r>
              <a:rPr lang="ru-RU" sz="3200" i="1" dirty="0" smtClean="0">
                <a:solidFill>
                  <a:srgbClr val="FF0000"/>
                </a:solidFill>
              </a:rPr>
              <a:t>Необходимо соблюдать строгость в воспитании детей, а также объяснять ребенку, за что его наказали, в чем была его ошибка.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8256" y="2682791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Порой родители не могут найти общий язык, когда ребенок капризный. И это происходит из-за того, что они часто не объясняют, что хорошо и что плохо, почему в той или иной ситуации он поступил неверно и за что его наказали. Но в тоже время не следует проявлять грубость или насилие при вынесении наказания.</a:t>
            </a:r>
            <a:endParaRPr lang="ru-RU" sz="24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95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64704"/>
            <a:ext cx="8496944" cy="561662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Советы родителям по воспитанию девочек следующие:</a:t>
            </a:r>
            <a:r>
              <a:rPr lang="ru-RU" sz="2400" dirty="0">
                <a:solidFill>
                  <a:srgbClr val="FF0000"/>
                </a:solidFill>
              </a:rPr>
              <a:t> </a:t>
            </a:r>
            <a:endParaRPr lang="ru-RU" sz="2400" dirty="0" smtClean="0">
              <a:solidFill>
                <a:srgbClr val="FF0000"/>
              </a:solidFill>
            </a:endParaRPr>
          </a:p>
          <a:p>
            <a:pPr marL="45720" indent="0">
              <a:buNone/>
            </a:pPr>
            <a:r>
              <a:rPr lang="ru-RU" sz="2400" dirty="0">
                <a:solidFill>
                  <a:srgbClr val="7030A0"/>
                </a:solidFill>
              </a:rPr>
              <a:t>И</a:t>
            </a:r>
            <a:r>
              <a:rPr lang="ru-RU" sz="2400" dirty="0" smtClean="0">
                <a:solidFill>
                  <a:srgbClr val="7030A0"/>
                </a:solidFill>
              </a:rPr>
              <a:t>х </a:t>
            </a:r>
            <a:r>
              <a:rPr lang="ru-RU" sz="2400" dirty="0">
                <a:solidFill>
                  <a:srgbClr val="7030A0"/>
                </a:solidFill>
              </a:rPr>
              <a:t>необходимо воспитывать помягче, нежели чем мальчиков, а именно словами, разговаривая с ними и объясняя многие нюансы, чтобы они понимали, почему нельзя поступать иным образом. В общении с девочками необходимо проявлять нежность, когда она поступает правильно, а если же она поступает неправильно – необходимо применить наказание в виде лишения отношений. А именно отдалением, холодностью, молчанием, тем самым ребенок в скором времени начнет исправляться.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4654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04664"/>
            <a:ext cx="88569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Мальчиков, чтобы они не росли капризными, нужно воспитывать строже девочек.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Они не понимают порой только слова, и тут необходимо применить более эффективные методы. Можно пытаться все-таки объяснять им постоянно о том, как необходимо себя правильно вести и в тоже время наказывать нужно действиями, если на словах не получается. Порой, чтобы мальчикам что-то </a:t>
            </a:r>
            <a:r>
              <a:rPr lang="ru-RU" sz="2800" dirty="0" smtClean="0">
                <a:solidFill>
                  <a:srgbClr val="7030A0"/>
                </a:solidFill>
                <a:hlinkClick r:id="rId2" tooltip="Осознанная жизнь или как жить здесь и сейчас?"/>
              </a:rPr>
              <a:t>осознать</a:t>
            </a:r>
            <a:r>
              <a:rPr lang="ru-RU" sz="2800" dirty="0" smtClean="0">
                <a:solidFill>
                  <a:srgbClr val="7030A0"/>
                </a:solidFill>
              </a:rPr>
              <a:t>, им необходимо оказаться в какой-нибудь стрессовой ситуации, пройти в определенной степени через что-то самим.</a:t>
            </a:r>
            <a:endParaRPr lang="ru-RU" sz="28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172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Советы родителям относительно наказаний ребенка</a:t>
            </a:r>
            <a:r>
              <a:rPr lang="ru-RU" sz="3200" dirty="0" smtClean="0">
                <a:solidFill>
                  <a:srgbClr val="FF0000"/>
                </a:solidFill>
              </a:rPr>
              <a:t>:</a:t>
            </a:r>
          </a:p>
          <a:p>
            <a:endParaRPr lang="ru-RU" sz="3200" dirty="0" smtClean="0">
              <a:solidFill>
                <a:srgbClr val="7030A0"/>
              </a:solidFill>
            </a:endParaRPr>
          </a:p>
          <a:p>
            <a:pPr marL="514350" indent="-514350">
              <a:buAutoNum type="arabicParenR"/>
            </a:pPr>
            <a:r>
              <a:rPr lang="ru-RU" sz="3200" dirty="0" smtClean="0">
                <a:solidFill>
                  <a:srgbClr val="7030A0"/>
                </a:solidFill>
              </a:rPr>
              <a:t>лишение общения с друзьями, игр, развлечений, денег и иных благ;</a:t>
            </a:r>
          </a:p>
          <a:p>
            <a:endParaRPr lang="ru-RU" sz="3200" dirty="0" smtClean="0">
              <a:solidFill>
                <a:srgbClr val="7030A0"/>
              </a:solidFill>
            </a:endParaRPr>
          </a:p>
          <a:p>
            <a:r>
              <a:rPr lang="ru-RU" sz="3200" dirty="0" smtClean="0">
                <a:solidFill>
                  <a:srgbClr val="7030A0"/>
                </a:solidFill>
              </a:rPr>
              <a:t>2) нагрузка дополнительными делами;</a:t>
            </a:r>
          </a:p>
          <a:p>
            <a:endParaRPr lang="ru-RU" sz="3200" dirty="0" smtClean="0">
              <a:solidFill>
                <a:srgbClr val="7030A0"/>
              </a:solidFill>
            </a:endParaRPr>
          </a:p>
          <a:p>
            <a:r>
              <a:rPr lang="ru-RU" sz="3200" dirty="0" smtClean="0">
                <a:solidFill>
                  <a:srgbClr val="7030A0"/>
                </a:solidFill>
              </a:rPr>
              <a:t>3) искупить вину (например, сломал – почини).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1\Desktop\sovety-roditelyam-pervoklassnik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292" y="4725144"/>
            <a:ext cx="2665180" cy="1998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031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</a:rPr>
              <a:t>№ 2.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i="1" dirty="0" smtClean="0">
                <a:solidFill>
                  <a:srgbClr val="FF0000"/>
                </a:solidFill>
              </a:rPr>
              <a:t>Не кричите на своего капризного ребенка. </a:t>
            </a:r>
          </a:p>
          <a:p>
            <a:pPr algn="just"/>
            <a:endParaRPr lang="ru-RU" sz="2800" i="1" dirty="0">
              <a:solidFill>
                <a:srgbClr val="7030A0"/>
              </a:solidFill>
            </a:endParaRPr>
          </a:p>
          <a:p>
            <a:pPr algn="just"/>
            <a:r>
              <a:rPr lang="ru-RU" sz="3200" i="1" dirty="0" smtClean="0">
                <a:solidFill>
                  <a:srgbClr val="7030A0"/>
                </a:solidFill>
              </a:rPr>
              <a:t>Криком вы не добьетесь того, чтобы он вас понял. Вы просто </a:t>
            </a:r>
            <a:r>
              <a:rPr lang="ru-RU" sz="3200" i="1" dirty="0" err="1" smtClean="0">
                <a:solidFill>
                  <a:srgbClr val="7030A0"/>
                </a:solidFill>
              </a:rPr>
              <a:t>напросто</a:t>
            </a:r>
            <a:r>
              <a:rPr lang="ru-RU" sz="3200" i="1" dirty="0" smtClean="0">
                <a:solidFill>
                  <a:srgbClr val="7030A0"/>
                </a:solidFill>
              </a:rPr>
              <a:t> его испугаете и он начнет плакать, не понимая, что же на самом деле он совершил плохого.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365104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№ 3.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i="1" dirty="0" smtClean="0">
                <a:solidFill>
                  <a:srgbClr val="FF0000"/>
                </a:solidFill>
              </a:rPr>
              <a:t>В семье строгим должен быть отец, а мама должна </a:t>
            </a:r>
            <a:r>
              <a:rPr lang="ru-RU" sz="2800" i="1" dirty="0" smtClean="0">
                <a:solidFill>
                  <a:srgbClr val="FF0000"/>
                </a:solidFill>
                <a:hlinkClick r:id="rId2" tooltip="Быть добрым или что такое доброта?"/>
              </a:rPr>
              <a:t>быть доброй</a:t>
            </a:r>
            <a:r>
              <a:rPr lang="ru-RU" sz="2800" i="1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716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№ 4.</a:t>
            </a:r>
            <a:r>
              <a:rPr lang="ru-RU" sz="2800" i="1" dirty="0" smtClean="0">
                <a:solidFill>
                  <a:srgbClr val="FF0000"/>
                </a:solidFill>
              </a:rPr>
              <a:t> Родители не должны выяснять отношения в повышенном тоне, или что еще хуже — оскорблять друг друга в присутствии детей.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492896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№ 5.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i="1" dirty="0" smtClean="0">
                <a:solidFill>
                  <a:srgbClr val="FF0000"/>
                </a:solidFill>
              </a:rPr>
              <a:t>Дети должны знать меру деньгам и ценить все то, что их окружает.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1\Desktop\п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45024"/>
            <a:ext cx="730827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818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71296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chemeClr val="accent4"/>
                </a:solidFill>
              </a:rPr>
              <a:t>Вывод или </a:t>
            </a:r>
            <a:r>
              <a:rPr lang="ru-RU" sz="2800" b="1" u="sng" dirty="0" smtClean="0">
                <a:solidFill>
                  <a:srgbClr val="7030A0"/>
                </a:solidFill>
                <a:hlinkClick r:id="rId2" tooltip="Роль родителей в воспитании детей. Гороскоп ребенка"/>
              </a:rPr>
              <a:t>советы </a:t>
            </a:r>
            <a:r>
              <a:rPr lang="ru-RU" sz="2800" b="1" dirty="0" smtClean="0">
                <a:solidFill>
                  <a:srgbClr val="7030A0"/>
                </a:solidFill>
                <a:hlinkClick r:id="rId2" tooltip="Роль родителей в воспитании детей. Гороскоп ребенка"/>
              </a:rPr>
              <a:t>родителям по воспитанию детей</a:t>
            </a:r>
            <a:endParaRPr lang="ru-RU" sz="2800" b="1" dirty="0" smtClean="0">
              <a:solidFill>
                <a:srgbClr val="7030A0"/>
              </a:solidFill>
            </a:endParaRPr>
          </a:p>
          <a:p>
            <a:r>
              <a:rPr lang="ru-RU" sz="2800" dirty="0">
                <a:solidFill>
                  <a:srgbClr val="7030A0"/>
                </a:solidFill>
              </a:rPr>
              <a:t>Н</a:t>
            </a:r>
            <a:r>
              <a:rPr lang="ru-RU" sz="2800" dirty="0" smtClean="0">
                <a:solidFill>
                  <a:srgbClr val="7030A0"/>
                </a:solidFill>
              </a:rPr>
              <a:t>еобходимо постоянно разговаривать со своими детьми, объяснять, что есть плохо, а что – хорошо. Также они должны создать доверительные и дружеские отношения со своим чадом, чтобы он мог в момент, когда ему нужно о чем-то поделиться – рассказать своему родителю и попросить совета в той или иной ситуации. Какова атмосфера в семье, а также отношения родителей – таким и будет ребенок, поэтому необходимо создать как можно более гармоничные отношения как с супругом, так и с родственниками.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971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Любите</a:t>
            </a:r>
            <a:r>
              <a:rPr lang="ru-RU" sz="3200" baseline="0" dirty="0" smtClean="0">
                <a:solidFill>
                  <a:srgbClr val="FF0000"/>
                </a:solidFill>
              </a:rPr>
              <a:t> своих детей!</a:t>
            </a:r>
          </a:p>
          <a:p>
            <a:pPr algn="ctr"/>
            <a:r>
              <a:rPr lang="ru-RU" sz="3200" baseline="0" dirty="0" smtClean="0">
                <a:solidFill>
                  <a:srgbClr val="FF0000"/>
                </a:solidFill>
              </a:rPr>
              <a:t>Будьте счастливы!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1\Desktop\пата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37867"/>
            <a:ext cx="8496944" cy="5259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87524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</TotalTime>
  <Words>373</Words>
  <Application>Microsoft Office PowerPoint</Application>
  <PresentationFormat>Экран (4:3)</PresentationFormat>
  <Paragraphs>27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created xsi:type="dcterms:W3CDTF">2016-11-25T06:06:37Z</dcterms:created>
  <dcterms:modified xsi:type="dcterms:W3CDTF">2016-11-25T06:43:47Z</dcterms:modified>
</cp:coreProperties>
</file>