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8507B-C789-478B-8103-FDE8765AC707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A51EF-C012-45E4-82C9-0A8D6DEEFE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5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C23FEFBE-300F-49C1-92B2-1CAE7C81C8AD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1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AD5D409D-E75B-48B8-9587-3114DD40B1C7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10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81E09EE6-16CA-47A8-BBE3-A1271729B1D2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2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BA2186EC-A638-48D6-9AF4-35B043380B97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3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03DB51D3-8060-4306-A612-0EE0F58F285D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4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25D661F8-B143-407D-939F-B03B4ED399B9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5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11FDBBEC-2281-475D-BD1B-8D02A7DF3CB1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6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084F5A88-8407-4E11-8132-49D6EE92179F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7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AAB31F45-2661-41AA-B87B-CB195AAB7255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8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fld id="{CA6668B4-4E3A-43CE-B7A7-9F90CA0DC73F}" type="slidenum">
              <a:rPr lang="ru-RU" altLang="ru-RU">
                <a:solidFill>
                  <a:prstClr val="black"/>
                </a:solidFill>
                <a:latin typeface="Calibri" pitchFamily="34" charset="0"/>
              </a:rPr>
              <a:pPr/>
              <a:t>9</a:t>
            </a:fld>
            <a:endParaRPr lang="ru-RU" altLang="ru-RU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1FF5-31BE-4F17-9210-75EA37621F62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C2D7B-4B60-4104-A092-FF294D80441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372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F7252-939C-4E53-8C83-BF38A3DAF49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9E356-3842-429A-8790-B2C2157EC64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92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40B5-5B12-4CC3-8B5D-BD3213B07D9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820EE-0B24-4208-8E6B-454C92A96C4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29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1FF5-31BE-4F17-9210-75EA37621F62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C2D7B-4B60-4104-A092-FF294D80441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368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BEBAA-AE8E-4DE6-9D20-950A3C3D60A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B1471-C91C-43E5-B138-5E64574C04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658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4FE4-ED73-48D8-9DA2-979195981BD2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D7809-27B9-4754-8ADD-409398BB1B83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37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6791-DF8A-4526-8ED2-DAED15DB2FF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A3397-2C83-4942-B129-177F4E68A58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26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A085-A416-45CE-8AF5-8F3BF129F40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A8B41-1442-4C88-B12D-CBA18F52F3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765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AB293-6BEB-4C05-9CF0-E9473A007CE3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99F3-F079-4C54-AB5E-43C605AAE5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83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51E1-ECDA-44E2-AE4F-C56A4846C19F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2BFE-FE06-43AC-83BD-68FC4F9F146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975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F2C78-6B8A-4B6A-9B88-E6B8F7D79341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06096-3837-47B4-BB0F-B3EDC03EEA1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94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BEBAA-AE8E-4DE6-9D20-950A3C3D60A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B1471-C91C-43E5-B138-5E64574C04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427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E6C-7FC9-44C8-960A-8A23370A73B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11C85-4562-471C-BB9C-895898978E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41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F7252-939C-4E53-8C83-BF38A3DAF496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9E356-3842-429A-8790-B2C2157EC64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96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40B5-5B12-4CC3-8B5D-BD3213B07D9A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820EE-0B24-4208-8E6B-454C92A96C4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4FE4-ED73-48D8-9DA2-979195981BD2}" type="datetimeFigureOut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D7809-27B9-4754-8ADD-409398BB1B83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34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6791-DF8A-4526-8ED2-DAED15DB2FF9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A3397-2C83-4942-B129-177F4E68A58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75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A085-A416-45CE-8AF5-8F3BF129F404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A8B41-1442-4C88-B12D-CBA18F52F35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96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AB293-6BEB-4C05-9CF0-E9473A007CE3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99F3-F079-4C54-AB5E-43C605AAE52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3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51E1-ECDA-44E2-AE4F-C56A4846C19F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2BFE-FE06-43AC-83BD-68FC4F9F146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5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F2C78-6B8A-4B6A-9B88-E6B8F7D79341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06096-3837-47B4-BB0F-B3EDC03EEA1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54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8E6C-7FC9-44C8-960A-8A23370A73B0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11C85-4562-471C-BB9C-895898978E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84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284F5C-B907-4B2D-BAA3-23EBE260003E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62EC6E-C6D2-425B-963A-D243AC9F04C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716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284F5C-B907-4B2D-BAA3-23EBE260003E}" type="datetimeFigureOut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25.11.2016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62EC6E-C6D2-425B-963A-D243AC9F04C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608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500090"/>
            <a:ext cx="8929718" cy="214314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Источники загрязнения воды: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098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2" descr="C:\Users\Dell\Desktop\вода2\40fbd16798ccdb46df8f5b371002c2d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2571750" y="1071563"/>
          <a:ext cx="3695700" cy="485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orelDRAW" r:id="rId5" imgW="3037942" imgH="3993490" progId="CorelDraw.Graphic.12">
                  <p:embed/>
                </p:oleObj>
              </mc:Choice>
              <mc:Fallback>
                <p:oleObj name="CorelDRAW" r:id="rId5" imgW="3037942" imgH="3993490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1071563"/>
                        <a:ext cx="3695700" cy="485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66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57628"/>
            <a:ext cx="8929718" cy="214314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Источники загрязнения воды: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1. сточные воды промышленных и коммунальных предприятий, крупных животноводческих комплексов.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суда речного флота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3. бытовые стоки населения (моющие синтетические средства и т.п.)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4. загрязнение береговой зоны во время отдыха людей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3375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928688"/>
            <a:ext cx="1500188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282" y="2500306"/>
            <a:ext cx="8572560" cy="7858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1. полезное ископаемое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3643314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2. попадая в водоем, значительно прекращает доступ кислорода в воду.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14282" y="4643446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3. я</a:t>
            </a:r>
            <a:r>
              <a:rPr lang="ru-RU" sz="2800" dirty="0" err="1">
                <a:solidFill>
                  <a:prstClr val="black"/>
                </a:solidFill>
                <a:latin typeface="Calibri"/>
              </a:rPr>
              <a:t>вляется</a:t>
            </a:r>
            <a:r>
              <a:rPr lang="ru-RU" sz="2800" dirty="0">
                <a:solidFill>
                  <a:prstClr val="black"/>
                </a:solidFill>
                <a:latin typeface="Calibri"/>
              </a:rPr>
              <a:t> основным сырьем для производства бензина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14282" y="5643578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4. ее называют «черное золото»</a:t>
            </a:r>
          </a:p>
          <a:p>
            <a:pPr>
              <a:spcBef>
                <a:spcPct val="0"/>
              </a:spcBef>
              <a:defRPr/>
            </a:pPr>
            <a:endParaRPr lang="ru-RU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721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solidFill>
                  <a:prstClr val="white"/>
                </a:solidFill>
              </a:rPr>
              <a:t>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45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90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Ф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43563" y="928688"/>
            <a:ext cx="1500187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286625" y="928688"/>
            <a:ext cx="1500188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Ь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282" y="2500306"/>
            <a:ext cx="8572560" cy="7858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1. полезное ископаемое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3643314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2. попадая в водоем, значительно прекращает доступ кислорода в воду.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14282" y="4643446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3. я</a:t>
            </a:r>
            <a:r>
              <a:rPr lang="ru-RU" sz="2800" dirty="0" err="1">
                <a:solidFill>
                  <a:prstClr val="black"/>
                </a:solidFill>
                <a:latin typeface="Calibri"/>
              </a:rPr>
              <a:t>вляется</a:t>
            </a:r>
            <a:r>
              <a:rPr lang="ru-RU" sz="2800" dirty="0">
                <a:solidFill>
                  <a:prstClr val="black"/>
                </a:solidFill>
                <a:latin typeface="Calibri"/>
              </a:rPr>
              <a:t> основным сырьем для производства бензина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14282" y="5643578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4. ее называют «черное золото»</a:t>
            </a:r>
          </a:p>
          <a:p>
            <a:pPr>
              <a:spcBef>
                <a:spcPct val="0"/>
              </a:spcBef>
              <a:defRPr/>
            </a:pPr>
            <a:endParaRPr lang="ru-RU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13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282" y="2500306"/>
            <a:ext cx="8572560" cy="7858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1. это химические вещества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4071942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2. попадая в водоем, они накапливаются в планктоне, рыбе и по цепочке питания попадают в организм человека.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14282" y="5143512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3. используют в борьбе с вредителями сельского хозяйства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14300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4312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5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14337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4362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4350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75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14387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9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П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282" y="2500306"/>
            <a:ext cx="8572560" cy="78581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1. это химические вещества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14282" y="4071942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2. попадая в водоем, они накапливаются в планктоне, рыбе и по цепочке питания попадают в организм человека.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14282" y="5143512"/>
            <a:ext cx="8572560" cy="785818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ru-RU" sz="2800" dirty="0">
                <a:solidFill>
                  <a:prstClr val="black"/>
                </a:solidFill>
                <a:latin typeface="Calibri"/>
              </a:rPr>
              <a:t>3. используют в борьбе с вредителями сельского хозяйства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14300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Е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4312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С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14325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4337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14362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14350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Ц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143750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Д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143875" y="1000125"/>
            <a:ext cx="928688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prstClr val="white"/>
                </a:solidFill>
              </a:rPr>
              <a:t>Ы</a:t>
            </a:r>
          </a:p>
        </p:txBody>
      </p:sp>
    </p:spTree>
    <p:extLst>
      <p:ext uri="{BB962C8B-B14F-4D97-AF65-F5344CB8AC3E}">
        <p14:creationId xmlns:p14="http://schemas.microsoft.com/office/powerpoint/2010/main" val="32011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282" y="1500174"/>
            <a:ext cx="421481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/>
              <a:t>Самоочищение</a:t>
            </a:r>
            <a:br>
              <a:rPr lang="ru-RU" sz="4400" dirty="0" smtClean="0"/>
            </a:br>
            <a:r>
              <a:rPr lang="ru-RU" sz="4400" dirty="0" smtClean="0"/>
              <a:t>воды</a:t>
            </a:r>
            <a:endParaRPr lang="ru-RU" sz="4400" dirty="0"/>
          </a:p>
        </p:txBody>
      </p:sp>
      <p:pic>
        <p:nvPicPr>
          <p:cNvPr id="24579" name="Picture 2" descr="C:\Users\Dell\Desktop\Daphnia%20longisp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786063"/>
            <a:ext cx="45688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0" y="1500174"/>
            <a:ext cx="4357686" cy="1143000"/>
          </a:xfrm>
          <a:prstGeom prst="rect">
            <a:avLst/>
          </a:prstGeom>
        </p:spPr>
        <p:txBody>
          <a:bodyPr lIns="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dirty="0">
                <a:solidFill>
                  <a:srgbClr val="04617B"/>
                </a:solidFill>
                <a:latin typeface="Calibri"/>
              </a:rPr>
              <a:t>Искусственное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4400" dirty="0">
                <a:solidFill>
                  <a:srgbClr val="04617B"/>
                </a:solidFill>
                <a:latin typeface="Calibri"/>
              </a:rPr>
              <a:t>очищение воды</a:t>
            </a:r>
          </a:p>
        </p:txBody>
      </p:sp>
      <p:pic>
        <p:nvPicPr>
          <p:cNvPr id="6" name="Picture 2" descr="C:\Users\Dell\Desktop\система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8" y="2786063"/>
            <a:ext cx="41719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42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8101013" cy="1162050"/>
          </a:xfrm>
        </p:spPr>
        <p:txBody>
          <a:bodyPr/>
          <a:lstStyle/>
          <a:p>
            <a:pPr algn="ctr"/>
            <a:r>
              <a:rPr lang="ru-RU" altLang="ru-RU" sz="6000" smtClean="0">
                <a:solidFill>
                  <a:srgbClr val="FF0000"/>
                </a:solidFill>
              </a:rPr>
              <a:t>Берегите чистую воду!</a:t>
            </a:r>
          </a:p>
        </p:txBody>
      </p:sp>
      <p:pic>
        <p:nvPicPr>
          <p:cNvPr id="25603" name="Picture 2" descr="F:\Безымянный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7425" y="3286125"/>
            <a:ext cx="4275138" cy="3429000"/>
          </a:xfrm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04" name="Picture 3" descr="F:\123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714500"/>
            <a:ext cx="4572000" cy="3657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5000625" y="3143251"/>
            <a:ext cx="3786187" cy="33575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4750593" y="3250407"/>
            <a:ext cx="3929063" cy="31432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21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7" name="Picture 2" descr="G:\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8463"/>
            <a:ext cx="9144000" cy="603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833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Экран (4:3)</PresentationFormat>
  <Paragraphs>44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Поток</vt:lpstr>
      <vt:lpstr>1_Поток</vt:lpstr>
      <vt:lpstr>CorelDRAW</vt:lpstr>
      <vt:lpstr>Источники загрязнения воды: </vt:lpstr>
      <vt:lpstr>Источники загрязнения воды:  1. сточные воды промышленных и коммунальных предприятий, крупных животноводческих комплексов.  2. суда речного флота  3. бытовые стоки населения (моющие синтетические средства и т.п.)   4. загрязнение береговой зоны во время отдыха людей </vt:lpstr>
      <vt:lpstr>1. полезное ископаемое</vt:lpstr>
      <vt:lpstr>1. полезное ископаемое</vt:lpstr>
      <vt:lpstr>1. это химические вещества</vt:lpstr>
      <vt:lpstr>1. это химические вещества</vt:lpstr>
      <vt:lpstr>Самоочищение воды</vt:lpstr>
      <vt:lpstr>Берегите чистую воду!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 загрязнения воды: </dc:title>
  <dc:creator>нина</dc:creator>
  <cp:lastModifiedBy>нина</cp:lastModifiedBy>
  <cp:revision>1</cp:revision>
  <dcterms:created xsi:type="dcterms:W3CDTF">2016-11-25T07:11:53Z</dcterms:created>
  <dcterms:modified xsi:type="dcterms:W3CDTF">2016-11-25T07:14:14Z</dcterms:modified>
</cp:coreProperties>
</file>