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84" r:id="rId2"/>
    <p:sldId id="283" r:id="rId3"/>
    <p:sldId id="271" r:id="rId4"/>
    <p:sldId id="270" r:id="rId5"/>
    <p:sldId id="260" r:id="rId6"/>
    <p:sldId id="261" r:id="rId7"/>
    <p:sldId id="262" r:id="rId8"/>
    <p:sldId id="272" r:id="rId9"/>
    <p:sldId id="273" r:id="rId10"/>
    <p:sldId id="264" r:id="rId11"/>
    <p:sldId id="289" r:id="rId12"/>
    <p:sldId id="263" r:id="rId13"/>
    <p:sldId id="277" r:id="rId14"/>
    <p:sldId id="278" r:id="rId15"/>
    <p:sldId id="285" r:id="rId16"/>
    <p:sldId id="286" r:id="rId17"/>
    <p:sldId id="281" r:id="rId18"/>
    <p:sldId id="282" r:id="rId19"/>
    <p:sldId id="288" r:id="rId20"/>
    <p:sldId id="287" r:id="rId21"/>
    <p:sldId id="26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E906B-7920-4FC0-A0DF-CF97C83FE41C}" type="datetimeFigureOut">
              <a:rPr lang="ru-RU" smtClean="0"/>
              <a:t>04.10.2009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21899-2AA6-463D-AD60-D7E1CCD8FD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521899-2AA6-463D-AD60-D7E1CCD8FD8E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8F60-6E85-4A1D-AF66-F3958E4477A8}" type="datetimeFigureOut">
              <a:rPr lang="ru-RU" smtClean="0"/>
              <a:pPr/>
              <a:t>04.10.2009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71BC3C-C3C6-45D2-BD07-BEAD6C6C7E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8F60-6E85-4A1D-AF66-F3958E4477A8}" type="datetimeFigureOut">
              <a:rPr lang="ru-RU" smtClean="0"/>
              <a:pPr/>
              <a:t>04.10.2009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1BC3C-C3C6-45D2-BD07-BEAD6C6C7E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8F60-6E85-4A1D-AF66-F3958E4477A8}" type="datetimeFigureOut">
              <a:rPr lang="ru-RU" smtClean="0"/>
              <a:pPr/>
              <a:t>04.10.2009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1BC3C-C3C6-45D2-BD07-BEAD6C6C7E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8F60-6E85-4A1D-AF66-F3958E4477A8}" type="datetimeFigureOut">
              <a:rPr lang="ru-RU" smtClean="0"/>
              <a:pPr/>
              <a:t>04.10.2009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71BC3C-C3C6-45D2-BD07-BEAD6C6C7E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8F60-6E85-4A1D-AF66-F3958E4477A8}" type="datetimeFigureOut">
              <a:rPr lang="ru-RU" smtClean="0"/>
              <a:pPr/>
              <a:t>04.10.2009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1BC3C-C3C6-45D2-BD07-BEAD6C6C7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8F60-6E85-4A1D-AF66-F3958E4477A8}" type="datetimeFigureOut">
              <a:rPr lang="ru-RU" smtClean="0"/>
              <a:pPr/>
              <a:t>04.10.2009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1BC3C-C3C6-45D2-BD07-BEAD6C6C7E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8F60-6E85-4A1D-AF66-F3958E4477A8}" type="datetimeFigureOut">
              <a:rPr lang="ru-RU" smtClean="0"/>
              <a:pPr/>
              <a:t>04.10.2009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B71BC3C-C3C6-45D2-BD07-BEAD6C6C7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8F60-6E85-4A1D-AF66-F3958E4477A8}" type="datetimeFigureOut">
              <a:rPr lang="ru-RU" smtClean="0"/>
              <a:pPr/>
              <a:t>04.10.2009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1BC3C-C3C6-45D2-BD07-BEAD6C6C7E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8F60-6E85-4A1D-AF66-F3958E4477A8}" type="datetimeFigureOut">
              <a:rPr lang="ru-RU" smtClean="0"/>
              <a:pPr/>
              <a:t>04.10.2009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1BC3C-C3C6-45D2-BD07-BEAD6C6C7E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8F60-6E85-4A1D-AF66-F3958E4477A8}" type="datetimeFigureOut">
              <a:rPr lang="ru-RU" smtClean="0"/>
              <a:pPr/>
              <a:t>04.10.2009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1BC3C-C3C6-45D2-BD07-BEAD6C6C7E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8F60-6E85-4A1D-AF66-F3958E4477A8}" type="datetimeFigureOut">
              <a:rPr lang="ru-RU" smtClean="0"/>
              <a:pPr/>
              <a:t>04.10.2009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1BC3C-C3C6-45D2-BD07-BEAD6C6C7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0AB8F60-6E85-4A1D-AF66-F3958E4477A8}" type="datetimeFigureOut">
              <a:rPr lang="ru-RU" smtClean="0"/>
              <a:pPr/>
              <a:t>04.10.2009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B71BC3C-C3C6-45D2-BD07-BEAD6C6C7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nikolaygogol.org.ru/img/biogr/1b.jpg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nikolaygogol.org.ru/img/biogr/9b.jpg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Жизнь и творчество Н.В. Гоголя.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5286412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«Обо мне много толковали, разбирая кое-какие мои стороны, но главного существа моего не определили. Его слышал один только Пушкин. Он мне говорил всегда, что еще ни у одного писателя не было этого дара выставлять так ярко пошлость жизни, уметь очертить в такой силе пошлость пошлого человека, чтобы вся та мелочь, которая ускользает от глаз, мелькнула бы крупно в глаза всем. Вот мое главное свойство, одному мне принадлежащее, и которого точно нет у других писателей», - так Гоголь объяснял свою главную творческую задачу в «Выбранных местах из переписки с друзьями». </a:t>
            </a:r>
            <a:br>
              <a:rPr lang="ru-RU" sz="1800" b="1" dirty="0" smtClean="0"/>
            </a:br>
            <a:endParaRPr lang="ru-RU" sz="1800" b="1" dirty="0" smtClean="0"/>
          </a:p>
          <a:p>
            <a:endParaRPr lang="ru-RU" sz="1800" dirty="0"/>
          </a:p>
        </p:txBody>
      </p:sp>
      <p:pic>
        <p:nvPicPr>
          <p:cNvPr id="5" name="Содержимое 4" descr="Н.В. Гоголь">
            <a:hlinkClick r:id="rId2" tgtFrame="_blank"/>
          </p:cNvPr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643050"/>
            <a:ext cx="350046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Рисунок Гоголя к последней сцене.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Осенью 1835 года Гоголь принимается за создание «Ревизора», сюжет которого был подсказан Пушкиным, а уже 18 января 1836 года читает комедию у Жуковского в присутствии Пушкина; премьера пьесы состоялась на сцене петербургского Александрийского театра в том же году.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" name="Содержимое 10" descr="Рисунок Н.В. Гоголя к последней сцене Ревизора">
            <a:hlinkClick r:id="rId2" tgtFrame="_blank"/>
          </p:cNvPr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571612"/>
            <a:ext cx="3786213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Гоголь в Германии.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В июне 1836 г. Гоголь уезжает из Петербурга в Германию (в общей сложности он прожил за границей около 12 лет). Конец лета и осень проводит в Швейцарии, где принимается за продолжение "Мертвых душ". Сюжет был также подсказан Пушкиным. Работа началась еще в 1835 г., до написания "Ревизора", и сразу же приобрела широкий размах. В Петербурге несколько глав были прочитаны Пушкину, вызвав у него и одобрение и одновременно гнетущее чувство. 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Гоголь </a:t>
            </a:r>
            <a:r>
              <a:rPr lang="ru-RU" dirty="0" smtClean="0"/>
              <a:t>в окружении русских художников Риме.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528641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 ноябре 1836 г. Гоголь переезжает в Париж, где знакомится с А. Мицкевичем. Затем переезжает в Рим. Здесь в феврале 1837 г., в разгар работы над "Мертвыми душами", он получает потрясшее его известие о гибели Пушкина. В приступе "невыразимой тоски" и горечи Гоголь ощущает "нынешний труд" как "священное завещание" поэта. </a:t>
            </a:r>
          </a:p>
          <a:p>
            <a:r>
              <a:rPr lang="ru-RU" dirty="0"/>
              <a:t>В декабре 1838 года в Рим приехал Жуковский, сопровождавший наследника (Александра II). Гоголь был чрезвычайно образован приездом поэта, показывал ему Рим; рисовал с ним виды. </a:t>
            </a:r>
          </a:p>
          <a:p>
            <a:endParaRPr lang="ru-RU" dirty="0"/>
          </a:p>
        </p:txBody>
      </p:sp>
      <p:pic>
        <p:nvPicPr>
          <p:cNvPr id="5" name="Содержимое 4" descr="http://www.nikolaygogol.org.ru/img/biogr/11b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714488"/>
            <a:ext cx="4500594" cy="3363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dirty="0" smtClean="0"/>
              <a:t>Возвращение Гоголя.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038600" cy="5054617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b="1" dirty="0" smtClean="0"/>
              <a:t>В </a:t>
            </a:r>
            <a:r>
              <a:rPr lang="ru-RU" b="1" dirty="0"/>
              <a:t>сентябре 1839 г. в сопровождении Погодина Гоголь приезжает в Москву и приступает к чтению глав "Мертвых душ" - вначале в доме Аксаковых, потом, после переезда в октябре в Петербург, у Жуковского, у Прокоповича в присутствии своих старых друзей. Всего прочитано 6 глав. Восторг был всеобщий. </a:t>
            </a:r>
          </a:p>
          <a:p>
            <a:endParaRPr lang="ru-RU" dirty="0"/>
          </a:p>
        </p:txBody>
      </p:sp>
      <p:pic>
        <p:nvPicPr>
          <p:cNvPr id="5" name="Содержимое 4" descr="http://gogol.lit-info.ru/images/gogol/gogol_53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75200" y="1428736"/>
            <a:ext cx="4154518" cy="3971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357686" y="54292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Собрание у В.А. Жуковского. Слева направо: А.В. Кольцов, Н.В. Гоголь, А.С. Пушкин, М.И. Глинка, И.А. Крылов. Художники А.Н. Мокрицкий, Г.К. Михайлов и др. 1830-е гг.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«Мертвые души».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 мае 1842 г. "Похождения Чичикова, или Мертвые души" вышли в свет. </a:t>
            </a:r>
          </a:p>
          <a:p>
            <a:r>
              <a:rPr lang="ru-RU" dirty="0" smtClean="0"/>
              <a:t>Лето 1842г. </a:t>
            </a:r>
            <a:r>
              <a:rPr lang="ru-RU" dirty="0"/>
              <a:t>Гоголь проводит в Германии, в октябре вместе с Н. М. Языковым переезжает в Рим. Работает над 2-м томом "Мертвых душ", начатым, по-видимому, еще в 1840; много времени отдает подготовке собрания сочинений. "Сочинения Николая Гоголя" в четырех томах вышли в начале 1843 г., так как цензура приостановила на месяц уже отпечатанные два тома.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Содержимое 4" descr="http://www.gogol-nv.ru/images/ill/mertvie-dyshi/mertvie-dyshi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571612"/>
            <a:ext cx="3643338" cy="4158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С 1842 года писатель работает над вторым томом «Мертвых душ», где пытается дать позитивную картину русской жизни. </a:t>
            </a:r>
            <a:br>
              <a:rPr lang="ru-RU" b="1" dirty="0" smtClean="0"/>
            </a:br>
            <a:r>
              <a:rPr lang="ru-RU" b="1" dirty="0" smtClean="0"/>
              <a:t>В начале 1852 года, испытывая тяжелые сомнения в благотворности своего писательского поприща, терзаемый предчувствием близкой смерти, Гоголь встречается с отцом Матвеем (Константиновским). Тот советует писателю уничтожить часть глав второго тома, мотивируя это вредным влиянием, которое они будут иметь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Гоголь в Иерусалиме.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Зиму 1847-1848 Гоголь проводит в Неаполе, усиленно занимаясь чтением русской периодики, новинок беллетристики, исторических и фольклорных книг - "дабы окунуться покрепче в коренной русский дух". В то же время он готовится к давно задуманному паломничеству к святым местам. В январе 1848 морским путем направляется в Иерусалим. В апреле 1848 после паломничества в Святую землю Гоголь окончательно возвращается в Россию, где большую часть времени проводит в Москве, бывает наездами в Петербурге, а также в родных местах - Малороссии.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4038600" cy="5268931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 середине октября Гоголь живет в Москве. В 1849-1850, Гоголь читает отдельные главы 2-го тома "Мертвых душ" своим друзьям. Всеобщее одобрение и восторг воодушевляют писателя, который работает теперь с удвоенной энергией. Весною 1850 Гоголь предпринимает первую и последнюю попытку устроить свою семейную жизнь - делает предложение А. М. </a:t>
            </a:r>
            <a:r>
              <a:rPr lang="ru-RU" dirty="0" err="1"/>
              <a:t>Виельгорской</a:t>
            </a:r>
            <a:r>
              <a:rPr lang="ru-RU" dirty="0"/>
              <a:t>, но получает отказ. </a:t>
            </a:r>
          </a:p>
          <a:p>
            <a:endParaRPr lang="ru-RU" dirty="0"/>
          </a:p>
        </p:txBody>
      </p:sp>
      <p:pic>
        <p:nvPicPr>
          <p:cNvPr id="5" name="Содержимое 4" descr="http://www.ngogol.ru/wcmfiles/gogol7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071546"/>
            <a:ext cx="407196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572000" y="5214950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  <a:t>Дом №7 на Никитском бульваре. Здесь Гоголь </a:t>
            </a:r>
            <a:br>
              <a:rPr lang="ru-RU" dirty="0" smtClean="0">
                <a:solidFill>
                  <a:srgbClr val="000000"/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</a:br>
            <a:r>
              <a:rPr lang="ru-RU" dirty="0" smtClean="0">
                <a:solidFill>
                  <a:srgbClr val="000000"/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  <a:t>прожил свои последние пять лет</a:t>
            </a:r>
            <a:endParaRPr lang="ru-RU" sz="32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038600" cy="5054617"/>
          </a:xfrm>
        </p:spPr>
        <p:txBody>
          <a:bodyPr>
            <a:normAutofit fontScale="70000" lnSpcReduction="20000"/>
          </a:bodyPr>
          <a:lstStyle/>
          <a:p>
            <a:r>
              <a:rPr lang="ru-RU" sz="2900" b="1" dirty="0"/>
              <a:t>1 января 1852 г. Гоголь сообщает </a:t>
            </a:r>
            <a:r>
              <a:rPr lang="ru-RU" sz="2900" b="1" dirty="0" err="1"/>
              <a:t>Арнольди</a:t>
            </a:r>
            <a:r>
              <a:rPr lang="ru-RU" sz="2900" b="1" dirty="0"/>
              <a:t>, что 2-й том "совершенно окончен". Но в последних числах месяца явственно обнаружились признаки нового кризиса, толчком к которому послужила смерть Е. М. Хомяковой, сестры Н. М. Языкова, человека, духовно близкого Гоголю. Его терзает предчувствие близкой смерти, усугубляемое вновь усилившимися сомнениями в благотворности своего писательского поприща и в успехе осуществляемого труда</a:t>
            </a:r>
            <a:r>
              <a:rPr lang="ru-RU" dirty="0"/>
              <a:t>. </a:t>
            </a:r>
          </a:p>
        </p:txBody>
      </p:sp>
      <p:pic>
        <p:nvPicPr>
          <p:cNvPr id="5" name="Содержимое 4" descr="Екатерина Михайловна Хомякова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8188" y="1285860"/>
            <a:ext cx="3352901" cy="4363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000628" y="5715016"/>
            <a:ext cx="35436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Екатерина Михайловна Хомякова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r>
              <a:rPr lang="ru-RU" b="1" dirty="0" smtClean="0"/>
              <a:t>7 февраля Гоголь исповедуется и причащается, а в ночь с 11 на 12 сжигает беловую рукопись поэмы (в неполном виде сохранилось пять черновых глав). 21 февраля (4 марта) 1852 года Гоголь умер в своей последней квартире в доме Талызина. </a:t>
            </a:r>
            <a:br>
              <a:rPr lang="ru-RU" b="1" dirty="0" smtClean="0"/>
            </a:b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Николай Васильевич Гоголь родился 20 марта (1 апреля) 1809 года в местечке Великие Сорочинцы Миргородского уезда Полтавской губернии в семье помещиков среднего достатка. </a:t>
            </a:r>
          </a:p>
          <a:p>
            <a:endParaRPr lang="ru-RU" dirty="0"/>
          </a:p>
        </p:txBody>
      </p:sp>
      <p:pic>
        <p:nvPicPr>
          <p:cNvPr id="5" name="Содержимое 4" descr="Дом доктора М.Я.Трохимовского в Сорочинцах, где родился Гоголь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571612"/>
            <a:ext cx="4429156" cy="3434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429124" y="5000636"/>
            <a:ext cx="4572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Дом доктора </a:t>
            </a:r>
            <a:r>
              <a:rPr lang="ru-RU" dirty="0" err="1" smtClean="0"/>
              <a:t>М.Я.Трохимовского</a:t>
            </a:r>
            <a:r>
              <a:rPr lang="ru-RU" dirty="0" smtClean="0"/>
              <a:t> в Сорочинцах, где родился Гоголь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Смерть писателя потрясла русское общество. От университетской церкви, где его отпевали, до места погребения в Даниловом монастыре гроб несли на руках профессора и студенты университета. В 1931 году его останки перенесены на кладбище Новодевичьего монастыря, что породило немало мистических предположений о том, что Гоголь не умер, а был погребен в летаргическом сне. </a:t>
            </a:r>
            <a:br>
              <a:rPr lang="ru-RU" b="1" dirty="0" smtClean="0"/>
            </a:b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На надгробном памятнике писателя была высечена надпись «Горьким словом моим </a:t>
            </a:r>
            <a:r>
              <a:rPr lang="ru-RU" b="1" dirty="0" smtClean="0"/>
              <a:t>посмеются</a:t>
            </a:r>
            <a:r>
              <a:rPr lang="ru-RU" b="1" dirty="0" smtClean="0"/>
              <a:t>» (цитата из книги пророка Иеремии). 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5" name="Содержимое 4" descr="Бывшая могила Н.В. Гоголя в Свято-Даниловом монастыре в Москве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785926"/>
            <a:ext cx="321471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0001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Родительский дом в Васильевке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Детство писателя прошло в родительском имении </a:t>
            </a:r>
            <a:r>
              <a:rPr lang="ru-RU" b="1" dirty="0" err="1" smtClean="0"/>
              <a:t>Василевка</a:t>
            </a:r>
            <a:r>
              <a:rPr lang="ru-RU" b="1" dirty="0" smtClean="0"/>
              <a:t> (</a:t>
            </a:r>
            <a:r>
              <a:rPr lang="ru-RU" b="1" dirty="0" err="1" smtClean="0"/>
              <a:t>Яновщина</a:t>
            </a:r>
            <a:r>
              <a:rPr lang="ru-RU" b="1" dirty="0" smtClean="0"/>
              <a:t>) на Украине, в краю, овеянном легендами, поверьями преданьями. Рядом находилась известная ныне всему миру Диканька</a:t>
            </a:r>
          </a:p>
          <a:p>
            <a:endParaRPr lang="ru-RU" dirty="0"/>
          </a:p>
        </p:txBody>
      </p:sp>
      <p:pic>
        <p:nvPicPr>
          <p:cNvPr id="8" name="Содержимое 7" descr="http://www.ngogol.ru/wcmfiles/gogol2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43050"/>
            <a:ext cx="411480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Отец Н.В.Гоголя.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Отец Н.В. Гоголя, Василий Гоголь-Яновский, писал украинские комедии, которые с успехом ставились в театре Д.П. </a:t>
            </a:r>
            <a:r>
              <a:rPr lang="ru-RU" dirty="0" err="1" smtClean="0"/>
              <a:t>Трощинского</a:t>
            </a:r>
            <a:r>
              <a:rPr lang="ru-RU" dirty="0" smtClean="0"/>
              <a:t>, известного вельможи и покровителя искусств; его имение </a:t>
            </a:r>
            <a:r>
              <a:rPr lang="ru-RU" dirty="0" err="1" smtClean="0"/>
              <a:t>Кибинцы</a:t>
            </a:r>
            <a:r>
              <a:rPr lang="ru-RU" dirty="0" smtClean="0"/>
              <a:t> находилось неподалеку и являлось культурным центром края. Поэтическая стихия народной жизни, литературно-театральная среда очень рано развили в мальчике страсть к сочинительству.</a:t>
            </a:r>
            <a:endParaRPr lang="ru-RU" dirty="0"/>
          </a:p>
        </p:txBody>
      </p:sp>
      <p:pic>
        <p:nvPicPr>
          <p:cNvPr id="5" name="Содержимое 4" descr="Гоголь Василий Афанасьевич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500174"/>
            <a:ext cx="335758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Мать Н.В. Гоголя.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Отец писателя, Василий Афанасьевич Гоголь-Яновский (1777-1825), служил при Малороссийском почтамте, в 1805 г. уволился с чином коллежского асессора и женился на Марии Ивановне </a:t>
            </a:r>
            <a:r>
              <a:rPr lang="ru-RU" dirty="0" err="1"/>
              <a:t>Косяровской</a:t>
            </a:r>
            <a:r>
              <a:rPr lang="ru-RU" dirty="0"/>
              <a:t> (1791-1868), происходившей из помещичьей семьи. По преданию, она была первой красавицей на Полтавщине. Замуж за Василия Афанасьевича она вышла четырнадцати лет. В семье, помимо Николая, было еще пятеро детей. </a:t>
            </a:r>
          </a:p>
          <a:p>
            <a:endParaRPr lang="ru-RU" dirty="0"/>
          </a:p>
        </p:txBody>
      </p:sp>
      <p:pic>
        <p:nvPicPr>
          <p:cNvPr id="5" name="Содержимое 4" descr="Гоголь Марина Ивановна"/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429256" y="1357298"/>
            <a:ext cx="314327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28670"/>
            <a:ext cx="4038600" cy="519749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У Гоголей было свыше 1000 десятин земли и около 400 душ крепостных. Предки писателя со стороны отца были потомственными священниками, однако уже дед Афанасий </a:t>
            </a:r>
            <a:r>
              <a:rPr lang="ru-RU" dirty="0" err="1"/>
              <a:t>Демьянович</a:t>
            </a:r>
            <a:r>
              <a:rPr lang="ru-RU" dirty="0"/>
              <a:t> оставил духовное поприще и поступил в </a:t>
            </a:r>
            <a:r>
              <a:rPr lang="ru-RU" dirty="0" err="1"/>
              <a:t>гетмановскую</a:t>
            </a:r>
            <a:r>
              <a:rPr lang="ru-RU" dirty="0"/>
              <a:t> канцелярию; именно он прибавил к своей фамилии Яновский другую - Гоголь, что должно было продемонстрировать происхождение рода от известного в украинской истории 17 в. полковника </a:t>
            </a:r>
            <a:r>
              <a:rPr lang="ru-RU" dirty="0" err="1"/>
              <a:t>Евстафия</a:t>
            </a:r>
            <a:r>
              <a:rPr lang="ru-RU" dirty="0"/>
              <a:t> (Остапа) Гоголя (факт этот, впрочем, не находит достаточного подтверждения). </a:t>
            </a:r>
          </a:p>
          <a:p>
            <a:endParaRPr lang="ru-RU" dirty="0"/>
          </a:p>
        </p:txBody>
      </p:sp>
      <p:pic>
        <p:nvPicPr>
          <p:cNvPr id="5" name="Содержимое 4" descr="Родительский дом в Васильевке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571612"/>
            <a:ext cx="418623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43438" y="5500702"/>
            <a:ext cx="4071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Родительский дом в Васильевке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Учеба Гоголя.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В 1818-19 Гоголь вместе с братом Иваном обучался в Полтавском уездном училище, а затем, в 1820-1821, брал уроки у полтавского учителя Гавриила </a:t>
            </a:r>
            <a:r>
              <a:rPr lang="ru-RU" dirty="0" err="1"/>
              <a:t>Сорочинского</a:t>
            </a:r>
            <a:r>
              <a:rPr lang="ru-RU" dirty="0"/>
              <a:t>, проживая у него на квартире. В мае 1821 поступил в гимназию высших наук в Нежине. Здесь он занимается живописью, участвует в спектаклях - как художник-декоратор и как актер, причем с особенным успехом исполняет комические роли. Пробует себя и в различных литературных жанрах (пишет элегические стихотворения, трагедии, историческую поэму, повесть). Тогда же пишет сатиру "Нечто о Нежине, или </a:t>
            </a:r>
            <a:r>
              <a:rPr lang="ru-RU" dirty="0" err="1"/>
              <a:t>Дуракам</a:t>
            </a:r>
            <a:r>
              <a:rPr lang="ru-RU" dirty="0"/>
              <a:t> закон не писан" (не сохранилась). </a:t>
            </a:r>
          </a:p>
        </p:txBody>
      </p:sp>
      <p:pic>
        <p:nvPicPr>
          <p:cNvPr id="5" name="Содержимое 4" descr="Нежин. Гимназия высших наук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285992"/>
            <a:ext cx="403860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429256" y="5643578"/>
            <a:ext cx="32861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Нежин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86512" y="5643578"/>
            <a:ext cx="2593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Гимназия высших наук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Гоголь в Петербурге.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4038600" cy="5268931"/>
          </a:xfrm>
        </p:spPr>
        <p:txBody>
          <a:bodyPr>
            <a:noAutofit/>
          </a:bodyPr>
          <a:lstStyle/>
          <a:p>
            <a:r>
              <a:rPr lang="ru-RU" sz="1800" b="1" dirty="0"/>
              <a:t>Окончив гимназию в 1828 г., Гоголь в декабре вместе с другим выпускником А. С. Данилевским (1809-1888), едет в Петербург. Испытывая денежные затруднения, безуспешно хлопоча о месте, Гоголь делает первые литературные пробы: в начале 1829 г. появляется стихотворение "Италия", а весной того же года под псевдонимом "В. Алов" Гоголь печатает "идиллию в картинах" "</a:t>
            </a:r>
            <a:r>
              <a:rPr lang="ru-RU" sz="1800" b="1" dirty="0" err="1"/>
              <a:t>Ганц</a:t>
            </a:r>
            <a:r>
              <a:rPr lang="ru-RU" sz="1800" b="1" dirty="0"/>
              <a:t> Кюхельгартен". Поэма вызвала резкие и насмешливые отзывы Н. А. Полевого и позднее снисходительно-сочувственный отзыв О. М. Сомова (1830 г.), что усилило тяжелое настроение Гоголя.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038600" cy="5268931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В конце 1829 г. ему удается определиться на службу в департамент государственного хозяйства и публичных зданий Министерства внутренних дел. С апреля 1830 до марта 1831 г. служит в департаменте уделов (вначале писцом, потом помощником столоначальника), под началом известного поэта-идиллика В. И. Панаева. Пребывание в канцеляриях вызвало у Гоголя глубокое разочарование в "службе государственной", но зато снабдило богатым материалом для будущих произведений, запечатлевших чиновничий быт и функционирование государственной машины. </a:t>
            </a:r>
          </a:p>
          <a:p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14290"/>
            <a:ext cx="4038600" cy="5911873"/>
          </a:xfrm>
        </p:spPr>
        <p:txBody>
          <a:bodyPr>
            <a:normAutofit fontScale="25000" lnSpcReduction="20000"/>
          </a:bodyPr>
          <a:lstStyle/>
          <a:p>
            <a:r>
              <a:rPr lang="ru-RU" dirty="0"/>
              <a:t> </a:t>
            </a:r>
          </a:p>
          <a:p>
            <a:r>
              <a:rPr lang="ru-RU" sz="6400" b="1" dirty="0"/>
              <a:t>Осенью </a:t>
            </a:r>
            <a:r>
              <a:rPr lang="en-US" sz="6400" b="1" dirty="0" smtClean="0"/>
              <a:t>1831</a:t>
            </a:r>
            <a:r>
              <a:rPr lang="ru-RU" sz="6400" b="1" dirty="0" smtClean="0"/>
              <a:t> </a:t>
            </a:r>
            <a:r>
              <a:rPr lang="ru-RU" sz="6400" b="1" dirty="0"/>
              <a:t>года выходит 1-я часть сборника повестей из украинской жизни "Вечера на хуторе близ Диканьки" (в следующем году появилась 2-я часть), восторженно встреченная Пушкиным: "Вот настоящая веселость, искренняя, непринужденная, без жеманства, без чопорности. А местами какая поэзия!...". Вместе с тем "веселость" гоголевской книги обнаруживала различные оттенки от беззаботного подтрунивания до мрачного комизма, близкого к черному юмору. При всей полноте и искренности чувств гоголевских персонажей мир, в котором они живут, трагически конфликтен: происходит расторжение природных и родственных связей, в естественный порядок вещей вторгаются таинственные ирреальные силы </a:t>
            </a:r>
            <a:r>
              <a:rPr lang="ru-RU" sz="6400" b="1" dirty="0" smtClean="0"/>
              <a:t>. </a:t>
            </a:r>
            <a:r>
              <a:rPr lang="ru-RU" sz="6400" b="1" dirty="0"/>
              <a:t>Уже в "Вечерах..." проявилось необыкновенное искусство Гоголя создавать цельный, законченный и живущий по собственным законам художественный космос.</a:t>
            </a:r>
          </a:p>
          <a:p>
            <a:endParaRPr lang="ru-RU" sz="4300" b="1" dirty="0"/>
          </a:p>
        </p:txBody>
      </p:sp>
      <p:pic>
        <p:nvPicPr>
          <p:cNvPr id="5" name="Содержимое 4" descr="Н.В. Гоголь. Вечера на хуторе близ Диканьки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500042"/>
            <a:ext cx="421484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425</TotalTime>
  <Words>1508</Words>
  <Application>Microsoft Office PowerPoint</Application>
  <PresentationFormat>Экран (4:3)</PresentationFormat>
  <Paragraphs>47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Жизнь и творчество Н.В. Гоголя.</vt:lpstr>
      <vt:lpstr>Слайд 2</vt:lpstr>
      <vt:lpstr>Родительский дом в Васильевке </vt:lpstr>
      <vt:lpstr>Отец Н.В.Гоголя.</vt:lpstr>
      <vt:lpstr>Мать Н.В. Гоголя.</vt:lpstr>
      <vt:lpstr>Слайд 6</vt:lpstr>
      <vt:lpstr>Учеба Гоголя.</vt:lpstr>
      <vt:lpstr>Гоголь в Петербурге.</vt:lpstr>
      <vt:lpstr> </vt:lpstr>
      <vt:lpstr>Рисунок Гоголя к последней сцене.</vt:lpstr>
      <vt:lpstr>Гоголь в Германии.</vt:lpstr>
      <vt:lpstr>Гоголь в окружении русских художников Риме.</vt:lpstr>
      <vt:lpstr>Возвращение Гоголя.</vt:lpstr>
      <vt:lpstr>«Мертвые души».</vt:lpstr>
      <vt:lpstr>Слайд 15</vt:lpstr>
      <vt:lpstr>Гоголь в Иерусалиме.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и творчество Н.В. Гоголя.</dc:title>
  <dc:creator>Admin</dc:creator>
  <cp:lastModifiedBy>Admin</cp:lastModifiedBy>
  <cp:revision>43</cp:revision>
  <dcterms:created xsi:type="dcterms:W3CDTF">2009-10-02T12:02:38Z</dcterms:created>
  <dcterms:modified xsi:type="dcterms:W3CDTF">2009-10-04T17:02:06Z</dcterms:modified>
</cp:coreProperties>
</file>