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3DBCF-453B-4E06-B31C-CCF3510B0202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A01C5-3E4B-4B69-9708-BD310DA0C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0FD78-3E9E-4B3A-8D4A-FCEA829EF225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9BDAF-011A-44DD-A7ED-498E763C2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B4B92-1883-42CB-9EF9-D281B93BC235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111F7-AFC9-48D9-9BA4-1F8A33B22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027F8F-0F5C-4E94-B8C0-5E41806FE31B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B18236C-FF33-496D-8AC0-5B9224879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A33F-1085-4944-A8A4-C9B906471580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C2A9E-1FF3-4D28-9728-955305769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C0012-C7E1-44B7-A8B4-6B3148081AB0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A585E-1CA0-4093-8600-9EAFFCDF7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49285-7754-4FC3-B695-8CDFC35C636E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19E75-F63C-48EF-8790-A67123C28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7D812D9-2D26-4650-89DE-2567ED446980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7F988B-E5AA-4F08-8F48-BBB61F1F3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0B215-CD26-4AD4-8208-D20F35A507BC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FDEA1-9AB7-4576-81FB-205C9A6D1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8478FC1-24E4-4EC0-B93A-2FB1F58C9A2A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43A750F-44B3-4258-8EE8-B87F418F0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C41249-AC8C-4B49-91FA-17F259E28AFB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3FB4CE9-EAF5-4EC6-B629-62123B36F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57D336-13A8-4312-BA69-5954BCFDC1A5}" type="datetimeFigureOut">
              <a:rPr lang="ru-RU"/>
              <a:pPr>
                <a:defRPr/>
              </a:pPr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5F969F-2A3A-4BE8-86F3-124006E81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79" r:id="rId4"/>
    <p:sldLayoutId id="2147483680" r:id="rId5"/>
    <p:sldLayoutId id="2147483687" r:id="rId6"/>
    <p:sldLayoutId id="2147483681" r:id="rId7"/>
    <p:sldLayoutId id="2147483688" r:id="rId8"/>
    <p:sldLayoutId id="2147483689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1125538"/>
            <a:ext cx="8640762" cy="230346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Исследовательская работа на тему :</a:t>
            </a:r>
            <a:br>
              <a:rPr lang="ru-RU" sz="5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«Я и мое имя» </a:t>
            </a:r>
            <a:endParaRPr lang="ru-RU" sz="54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4438" y="4652963"/>
            <a:ext cx="6400800" cy="1752600"/>
          </a:xfrm>
        </p:spPr>
        <p:txBody>
          <a:bodyPr/>
          <a:lstStyle/>
          <a:p>
            <a:pPr algn="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 : ученик 1Б класса </a:t>
            </a:r>
          </a:p>
          <a:p>
            <a:pPr algn="r"/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Князькин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Сергей</a:t>
            </a:r>
          </a:p>
          <a:p>
            <a:pPr algn="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: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Сюлаева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Сергеевна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vi-VN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Свято-Тро́ицкая Се́ргиева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vi-VN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Ла́вра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4" descr="https://im3-tub-ru.yandex.net/i?id=7d91c7e33c7e348fb3374c5dcc8cac87&amp;n=33&amp;h=215&amp;w=32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628775"/>
            <a:ext cx="7307262" cy="4864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260350"/>
            <a:ext cx="7467600" cy="178593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Тайна имени и характер Сергея 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267325" cy="52578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2200" dirty="0" smtClean="0"/>
              <a:t>Сергей - почтенный, ясный. Надежное имя, в котором твердость и мягкость уравновешены. Он заботливый мальчик, сочувственно относится  к окружающим. В делах </a:t>
            </a:r>
            <a:r>
              <a:rPr lang="ru-RU" sz="2200" dirty="0" err="1" smtClean="0"/>
              <a:t>добросовестен,стремится</a:t>
            </a:r>
            <a:r>
              <a:rPr lang="ru-RU" sz="2200" dirty="0" smtClean="0"/>
              <a:t> выполнить обещанное, редко когда подводит. Сережа миролюбив и чувствителен. </a:t>
            </a:r>
          </a:p>
          <a:p>
            <a:pPr algn="just">
              <a:lnSpc>
                <a:spcPct val="80000"/>
              </a:lnSpc>
            </a:pPr>
            <a:r>
              <a:rPr lang="ru-RU" sz="2200" dirty="0" smtClean="0"/>
              <a:t>Маленький Сережа оптимистично и радостно воспринимает мир. Сергей растет ответственным ребенком, ему можно доверить любое поручение, не повторяясь дважды.</a:t>
            </a:r>
          </a:p>
        </p:txBody>
      </p:sp>
      <p:pic>
        <p:nvPicPr>
          <p:cNvPr id="23555" name="Picture 2" descr="http://flatik.ru/flax/654/653206/653206_html_6ebecf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557338"/>
            <a:ext cx="2827338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7467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Талисманы и покровители имен</a:t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1712913"/>
            <a:ext cx="8229600" cy="5145087"/>
          </a:xfrm>
        </p:spPr>
        <p:txBody>
          <a:bodyPr/>
          <a:lstStyle/>
          <a:p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Соответствующий имени знак Зодиака —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Весы.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Покровительствующая планета —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Венера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Талисман-камень, минерал, металл —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жемчуг.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Талисман-цвет —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сине-зеленый, красный, сиреневый.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Талисман-растение —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береза, пшеница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Талисман-животное —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соловей, заяц-русак.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Наиболее удачный день — </a:t>
            </a:r>
            <a:r>
              <a:rPr 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пятница.</a:t>
            </a:r>
          </a:p>
          <a:p>
            <a:pPr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smtClean="0"/>
          </a:p>
        </p:txBody>
      </p:sp>
      <p:pic>
        <p:nvPicPr>
          <p:cNvPr id="4098" name="Picture 2" descr="http://buytao.ru/uploaded/ves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260350"/>
            <a:ext cx="28956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cdn.oboi7.com/static/images/m/64/ae/64ae2488c41aa7d8990e0621e84f430ab592d88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4149725"/>
            <a:ext cx="1741488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Выполняя работу, я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975"/>
            <a:ext cx="8229600" cy="49291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Узнал у родителей, почему меня назвали Сергеем;</a:t>
            </a:r>
          </a:p>
          <a:p>
            <a:pPr>
              <a:lnSpc>
                <a:spcPct val="8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Узнал, кто из известных людей носил или носит моё имя;</a:t>
            </a:r>
          </a:p>
          <a:p>
            <a:pPr>
              <a:lnSpc>
                <a:spcPct val="8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Изучил происхождение и значение моего имени;</a:t>
            </a:r>
          </a:p>
          <a:p>
            <a:pPr>
              <a:lnSpc>
                <a:spcPct val="8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Узнал талисманы и покровителей моего имени;</a:t>
            </a:r>
          </a:p>
          <a:p>
            <a:pPr>
              <a:lnSpc>
                <a:spcPct val="8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Понаблюдал за своими поступками и определил личные качества;</a:t>
            </a:r>
          </a:p>
          <a:p>
            <a:pPr>
              <a:lnSpc>
                <a:spcPct val="8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Сделал вывод.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Достоинством данной работы является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1484313"/>
            <a:ext cx="8229600" cy="4681537"/>
          </a:xfrm>
        </p:spPr>
        <p:txBody>
          <a:bodyPr/>
          <a:lstStyle/>
          <a:p>
            <a:r>
              <a:rPr lang="ru-RU" sz="4400" smtClean="0"/>
              <a:t>  я понял, как важно знать происхождение и смысл своего имени;</a:t>
            </a:r>
          </a:p>
          <a:p>
            <a:r>
              <a:rPr lang="ru-RU" sz="4400" smtClean="0"/>
              <a:t>  другие учащиеся возможно также захотят узнать значение их имён.</a:t>
            </a:r>
          </a:p>
          <a:p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066767">
            <a:off x="-284163" y="-1011238"/>
            <a:ext cx="7956551" cy="36591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6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1" descr="C:\Users\user\Desktop\смайл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3005138"/>
            <a:ext cx="3260725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762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Вы лодку назовёте – так она и поплывёт!»</a:t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Капитан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Врунгель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781300"/>
            <a:ext cx="8229600" cy="33448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800" b="1" i="1" u="sng" smtClean="0"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4800" b="1" i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объяснить значение своего имени.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i="1" u="sng" dirty="0" smtClean="0"/>
              <a:t>Задачи работы :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</a:t>
            </a:r>
          </a:p>
          <a:p>
            <a:r>
              <a:rPr lang="ru-RU" b="1" smtClean="0"/>
              <a:t>1)	узнать о происхождении моего имени; </a:t>
            </a:r>
          </a:p>
          <a:p>
            <a:r>
              <a:rPr lang="ru-RU" b="1" smtClean="0"/>
              <a:t>2)	выяснить, почему меня назвали таким именем;</a:t>
            </a:r>
          </a:p>
          <a:p>
            <a:r>
              <a:rPr lang="ru-RU" b="1" smtClean="0"/>
              <a:t>3)	узнать значение моего имени в разных толкованиях;</a:t>
            </a:r>
          </a:p>
          <a:p>
            <a:r>
              <a:rPr lang="ru-RU" b="1" smtClean="0"/>
              <a:t>4)	определить черты своего характера;</a:t>
            </a:r>
          </a:p>
          <a:p>
            <a:r>
              <a:rPr lang="ru-RU" b="1" smtClean="0"/>
              <a:t>5)	сделать вывод о том, подходит ли мне моё имя.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b="1" i="1" u="sng" smtClean="0"/>
              <a:t>Гипотеза:</a:t>
            </a:r>
            <a:r>
              <a:rPr lang="ru-RU" sz="3600" b="1" i="1" smtClean="0"/>
              <a:t> </a:t>
            </a:r>
            <a:r>
              <a:rPr lang="ru-RU" sz="3600" smtClean="0"/>
              <a:t>Любители мудреных загадок часто задают такой вопрос: Без чего человек не может прожить? По–разному отвечают на него: Без двух ног, без пищи, без работы и т.д. Это все верно. Но верно и то, что человек, как человек, не может жить в обществе без имени.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975" cy="178593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имен в нашем классе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Font typeface="Wingdings" pitchFamily="2" charset="2"/>
              <a:buNone/>
            </a:pPr>
            <a:r>
              <a:rPr lang="ru-RU" dirty="0" smtClean="0"/>
              <a:t>          </a:t>
            </a:r>
            <a:r>
              <a:rPr lang="ru-RU" sz="3200" dirty="0" smtClean="0"/>
              <a:t>Имя Сергей не очень распространено. Но в настоящее время родители все чаще дают детям имя Сергей. В нашем классе три мальчика имеют это имя. Но среди моих друзей вне школы нет мальчиков с именем Сергей. Однако моего дядю и моего тренера по ушу также зовут Сергей.</a:t>
            </a:r>
          </a:p>
          <a:p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476250"/>
            <a:ext cx="8229600" cy="5040313"/>
          </a:xfrm>
        </p:spPr>
        <p:txBody>
          <a:bodyPr/>
          <a:lstStyle/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1. По первой версии, имя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происходит от Сергии — древнего римского рода и означает «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высокий», «знатный». </a:t>
            </a:r>
          </a:p>
          <a:p>
            <a:pPr algn="just"/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2. Имя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Сергей –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это современная форма устаревшего имени Сергий, означающее «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слуга Бога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ru-RU" sz="3500" b="1" cap="none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ЗНАМЕНИТЫЕ ТЕЗКИ СЕРГЕЯ</a:t>
            </a:r>
            <a:r>
              <a:rPr lang="ru-RU" sz="4400" cap="none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 cap="none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400" cap="none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1628775"/>
            <a:ext cx="4043362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Сергей Лазарев 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1026" name="Picture 2" descr="http://newspile.ru/medias/thumbs/2016/05/27/1464361887_448524428__3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708275"/>
            <a:ext cx="388778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76825" y="1700213"/>
            <a:ext cx="3217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Сергей Лавров </a:t>
            </a:r>
          </a:p>
        </p:txBody>
      </p:sp>
      <p:pic>
        <p:nvPicPr>
          <p:cNvPr id="1028" name="Picture 4" descr="http://businesshobbies.ru/wp-content/uploads/2016/08/lavrov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2708275"/>
            <a:ext cx="451802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836613"/>
            <a:ext cx="8229600" cy="57213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Сергей Есенин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2050" name="Picture 2" descr="http://poetree.ru/img/esenin/esenin1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73238"/>
            <a:ext cx="4033838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files.vm.ru/photo/vecherka/2015/09/doc6maorzvxvkwd25aqb2b_800_4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1628775"/>
            <a:ext cx="3028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80063" y="333375"/>
            <a:ext cx="25209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Сергей Бондарчук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7048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smtClean="0">
                <a:solidFill>
                  <a:srgbClr val="FF0000"/>
                </a:solidFill>
              </a:rPr>
              <a:t>Сергий Радонежский </a:t>
            </a:r>
            <a:br>
              <a:rPr lang="ru-RU" sz="4400" b="1" smtClean="0">
                <a:solidFill>
                  <a:srgbClr val="FF0000"/>
                </a:solidFill>
              </a:rPr>
            </a:br>
            <a:r>
              <a:rPr lang="ru-RU" sz="4400" b="1" smtClean="0">
                <a:solidFill>
                  <a:srgbClr val="FF0000"/>
                </a:solidFill>
              </a:rPr>
              <a:t>(1314-1392).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1341438"/>
            <a:ext cx="8229600" cy="45688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mtClean="0"/>
              <a:t>Является основателем Свято-Троицкой Сергиевой Лавры – духовного сердца России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21506" name="Picture 2" descr="http://www.pravchelny.ru/www/images/2015/7/the-holy-sergiy-rodonejskiy-1899_nesterov-mikhail-vasilyevich_pain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349500"/>
            <a:ext cx="633571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235</TotalTime>
  <Words>372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Исследовательская работа на тему :  «Я и мое имя» </vt:lpstr>
      <vt:lpstr>«Как Вы лодку назовёте – так она и поплывёт!» Капитан Врунгель </vt:lpstr>
      <vt:lpstr>Задачи работы : </vt:lpstr>
      <vt:lpstr>Слайд 4</vt:lpstr>
      <vt:lpstr>Исследование имен в нашем классе </vt:lpstr>
      <vt:lpstr>Слайд 6</vt:lpstr>
      <vt:lpstr>ЗНАМЕНИТЫЕ ТЕЗКИ СЕРГЕЯ </vt:lpstr>
      <vt:lpstr>Слайд 8</vt:lpstr>
      <vt:lpstr>Сергий Радонежский  (1314-1392). </vt:lpstr>
      <vt:lpstr>Свято-Тро́ицкая Се́ргиева Ла́вра</vt:lpstr>
      <vt:lpstr>Тайна имени и характер Сергея  </vt:lpstr>
      <vt:lpstr>Талисманы и покровители имен </vt:lpstr>
      <vt:lpstr>Выполняя работу, я: </vt:lpstr>
      <vt:lpstr>Достоинством данной работы является: 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 : «Я и мое имя» </dc:title>
  <dc:creator>Катюша</dc:creator>
  <cp:lastModifiedBy>ПК-13</cp:lastModifiedBy>
  <cp:revision>17</cp:revision>
  <dcterms:created xsi:type="dcterms:W3CDTF">2016-11-17T13:58:38Z</dcterms:created>
  <dcterms:modified xsi:type="dcterms:W3CDTF">2016-11-24T10:12:11Z</dcterms:modified>
</cp:coreProperties>
</file>