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B76964-A9A0-488C-9E3D-D0963A78EB0A}" type="doc">
      <dgm:prSet loTypeId="urn:microsoft.com/office/officeart/2005/8/layout/matrix1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3878101-EA60-487B-86A1-660C22CF204B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 anchor="ctr"/>
        <a:lstStyle/>
        <a:p>
          <a:pPr algn="l"/>
          <a:r>
            <a:rPr lang="ru-RU" b="1" cap="none" spc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Свекла</a:t>
          </a:r>
          <a:r>
            <a:rPr lang="ru-RU" dirty="0" smtClean="0"/>
            <a:t> </a:t>
          </a:r>
          <a:endParaRPr lang="ru-RU" dirty="0"/>
        </a:p>
      </dgm:t>
    </dgm:pt>
    <dgm:pt modelId="{1DD9BD65-C913-4420-B42F-26FEE6B4E36B}" type="parTrans" cxnId="{34E724AF-95DB-4667-AEBC-1ECEE979D98F}">
      <dgm:prSet/>
      <dgm:spPr/>
      <dgm:t>
        <a:bodyPr/>
        <a:lstStyle/>
        <a:p>
          <a:endParaRPr lang="ru-RU"/>
        </a:p>
      </dgm:t>
    </dgm:pt>
    <dgm:pt modelId="{6B76E20D-C6E9-42B5-BBA8-F3C68B41DCBB}" type="sibTrans" cxnId="{34E724AF-95DB-4667-AEBC-1ECEE979D98F}">
      <dgm:prSet/>
      <dgm:spPr/>
      <dgm:t>
        <a:bodyPr/>
        <a:lstStyle/>
        <a:p>
          <a:endParaRPr lang="ru-RU"/>
        </a:p>
      </dgm:t>
    </dgm:pt>
    <dgm:pt modelId="{0869F98D-97F5-4573-8B49-00C931BD4C2E}">
      <dgm:prSet phldrT="[Текст]"/>
      <dgm:spPr/>
      <dgm:t>
        <a:bodyPr anchor="t"/>
        <a:lstStyle/>
        <a:p>
          <a:r>
            <a:rPr lang="ru-RU" dirty="0" smtClean="0">
              <a:solidFill>
                <a:srgbClr val="FF0000"/>
              </a:solidFill>
            </a:rPr>
            <a:t>Варят</a:t>
          </a:r>
          <a:r>
            <a:rPr lang="ru-RU" dirty="0" smtClean="0"/>
            <a:t> целой неочищенной, с добавлением уксуса. После варки очищают, нарезают, соединяют с пассерованными овощами, томатом и тушат.</a:t>
          </a:r>
          <a:endParaRPr lang="ru-RU" dirty="0"/>
        </a:p>
      </dgm:t>
    </dgm:pt>
    <dgm:pt modelId="{FD77299B-D5CA-49DE-89E2-A8DA1D0CE3F9}" type="parTrans" cxnId="{872E07E0-8540-4386-8BBF-4CF4072A68B2}">
      <dgm:prSet/>
      <dgm:spPr/>
      <dgm:t>
        <a:bodyPr/>
        <a:lstStyle/>
        <a:p>
          <a:endParaRPr lang="ru-RU"/>
        </a:p>
      </dgm:t>
    </dgm:pt>
    <dgm:pt modelId="{855D2A07-CE1C-48DE-910F-612ECA3F6A01}" type="sibTrans" cxnId="{872E07E0-8540-4386-8BBF-4CF4072A68B2}">
      <dgm:prSet/>
      <dgm:spPr/>
      <dgm:t>
        <a:bodyPr/>
        <a:lstStyle/>
        <a:p>
          <a:endParaRPr lang="ru-RU"/>
        </a:p>
      </dgm:t>
    </dgm:pt>
    <dgm:pt modelId="{0A9213BF-950B-48E6-9643-BEFE5A8A20F6}">
      <dgm:prSet phldrT="[Текст]"/>
      <dgm:spPr/>
      <dgm:t>
        <a:bodyPr anchor="t"/>
        <a:lstStyle/>
        <a:p>
          <a:r>
            <a:rPr lang="ru-RU" dirty="0" smtClean="0">
              <a:solidFill>
                <a:srgbClr val="FF0000"/>
              </a:solidFill>
            </a:rPr>
            <a:t>Тушат</a:t>
          </a:r>
          <a:r>
            <a:rPr lang="ru-RU" dirty="0" smtClean="0"/>
            <a:t> нарезанную свеклу в посуде с толстым дном с добавлением жидкости (15-20% от массы свеклы), жира, томата, уксуса, сахара на протяжении 1-1,5 часа, периодически помешивая.</a:t>
          </a:r>
          <a:endParaRPr lang="ru-RU" dirty="0"/>
        </a:p>
      </dgm:t>
    </dgm:pt>
    <dgm:pt modelId="{57501008-F5DA-4211-854D-92AB63A695AF}" type="parTrans" cxnId="{7A99FD25-46F9-4448-AE24-6E81B8ED9927}">
      <dgm:prSet/>
      <dgm:spPr/>
      <dgm:t>
        <a:bodyPr/>
        <a:lstStyle/>
        <a:p>
          <a:endParaRPr lang="ru-RU"/>
        </a:p>
      </dgm:t>
    </dgm:pt>
    <dgm:pt modelId="{8881CDAA-235E-49E5-BA8F-33F2555FC13E}" type="sibTrans" cxnId="{7A99FD25-46F9-4448-AE24-6E81B8ED9927}">
      <dgm:prSet/>
      <dgm:spPr/>
      <dgm:t>
        <a:bodyPr/>
        <a:lstStyle/>
        <a:p>
          <a:endParaRPr lang="ru-RU"/>
        </a:p>
      </dgm:t>
    </dgm:pt>
    <dgm:pt modelId="{E6989BA8-4486-433A-BD77-48F6C1ADB174}">
      <dgm:prSet phldrT="[Текст]"/>
      <dgm:spPr/>
      <dgm:t>
        <a:bodyPr anchor="b"/>
        <a:lstStyle/>
        <a:p>
          <a:r>
            <a:rPr lang="ru-RU" dirty="0" smtClean="0">
              <a:solidFill>
                <a:srgbClr val="FF0000"/>
              </a:solidFill>
            </a:rPr>
            <a:t>Пекут</a:t>
          </a:r>
          <a:r>
            <a:rPr lang="ru-RU" dirty="0" smtClean="0"/>
            <a:t> свеклу в жарочном шкафу. Подготовленную свеклу кладут в разогретый жарочный шкаф и пекут до готовности, очищают и нарезают</a:t>
          </a:r>
          <a:endParaRPr lang="ru-RU" dirty="0"/>
        </a:p>
      </dgm:t>
    </dgm:pt>
    <dgm:pt modelId="{4479C09A-4F1E-487F-8A7C-432BE12421A7}" type="parTrans" cxnId="{C1477024-1D5E-4FD8-A637-8BAF39EF0F34}">
      <dgm:prSet/>
      <dgm:spPr/>
      <dgm:t>
        <a:bodyPr/>
        <a:lstStyle/>
        <a:p>
          <a:endParaRPr lang="ru-RU"/>
        </a:p>
      </dgm:t>
    </dgm:pt>
    <dgm:pt modelId="{5913A827-A2E9-44C5-AFD0-5EDCE6130B33}" type="sibTrans" cxnId="{C1477024-1D5E-4FD8-A637-8BAF39EF0F34}">
      <dgm:prSet/>
      <dgm:spPr/>
      <dgm:t>
        <a:bodyPr/>
        <a:lstStyle/>
        <a:p>
          <a:endParaRPr lang="ru-RU"/>
        </a:p>
      </dgm:t>
    </dgm:pt>
    <dgm:pt modelId="{05F093B3-BFA2-43A5-BC00-582AF1A1CCB4}">
      <dgm:prSet phldrT="[Текст]"/>
      <dgm:spPr/>
      <dgm:t>
        <a:bodyPr anchor="b"/>
        <a:lstStyle/>
        <a:p>
          <a:r>
            <a:rPr lang="ru-RU" dirty="0" smtClean="0">
              <a:solidFill>
                <a:srgbClr val="FF0000"/>
              </a:solidFill>
            </a:rPr>
            <a:t>Пассеруют </a:t>
          </a:r>
          <a:r>
            <a:rPr lang="ru-RU" dirty="0" smtClean="0"/>
            <a:t>нарезанную свеклу вместе с луком и кореньями в глубокой посуде при небольшом нагреве. Потом добавляют уксус и прогревают 15 минут, сокращается время тепловой обработки и лучше сохраняются краски и ароматические вещества.</a:t>
          </a:r>
          <a:endParaRPr lang="ru-RU" dirty="0"/>
        </a:p>
      </dgm:t>
    </dgm:pt>
    <dgm:pt modelId="{22F907A8-4AD8-46F6-814A-6CBA08F718CF}" type="parTrans" cxnId="{A0094599-4330-4E07-81F0-2C9341709732}">
      <dgm:prSet/>
      <dgm:spPr/>
      <dgm:t>
        <a:bodyPr/>
        <a:lstStyle/>
        <a:p>
          <a:endParaRPr lang="ru-RU"/>
        </a:p>
      </dgm:t>
    </dgm:pt>
    <dgm:pt modelId="{CD351F63-8535-4B08-B3F7-DC5824D88369}" type="sibTrans" cxnId="{A0094599-4330-4E07-81F0-2C9341709732}">
      <dgm:prSet/>
      <dgm:spPr/>
      <dgm:t>
        <a:bodyPr/>
        <a:lstStyle/>
        <a:p>
          <a:endParaRPr lang="ru-RU"/>
        </a:p>
      </dgm:t>
    </dgm:pt>
    <dgm:pt modelId="{37901FDB-E0D7-40F0-BC80-FF2F014F08CB}" type="pres">
      <dgm:prSet presAssocID="{60B76964-A9A0-488C-9E3D-D0963A78EB0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BADFF6-FE97-46DF-902B-372DDD13C2E7}" type="pres">
      <dgm:prSet presAssocID="{60B76964-A9A0-488C-9E3D-D0963A78EB0A}" presName="matrix" presStyleCnt="0"/>
      <dgm:spPr/>
    </dgm:pt>
    <dgm:pt modelId="{A1041156-E4BC-4418-8A41-E0E637B91528}" type="pres">
      <dgm:prSet presAssocID="{60B76964-A9A0-488C-9E3D-D0963A78EB0A}" presName="tile1" presStyleLbl="node1" presStyleIdx="0" presStyleCnt="4"/>
      <dgm:spPr/>
      <dgm:t>
        <a:bodyPr/>
        <a:lstStyle/>
        <a:p>
          <a:endParaRPr lang="ru-RU"/>
        </a:p>
      </dgm:t>
    </dgm:pt>
    <dgm:pt modelId="{00AC3344-C64F-474F-B460-66B41A924F76}" type="pres">
      <dgm:prSet presAssocID="{60B76964-A9A0-488C-9E3D-D0963A78EB0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CD02C6-D2EF-413B-81AE-CFD77918342C}" type="pres">
      <dgm:prSet presAssocID="{60B76964-A9A0-488C-9E3D-D0963A78EB0A}" presName="tile2" presStyleLbl="node1" presStyleIdx="1" presStyleCnt="4"/>
      <dgm:spPr/>
      <dgm:t>
        <a:bodyPr/>
        <a:lstStyle/>
        <a:p>
          <a:endParaRPr lang="ru-RU"/>
        </a:p>
      </dgm:t>
    </dgm:pt>
    <dgm:pt modelId="{A6467441-EF3B-4424-9301-EF9495F3D2C2}" type="pres">
      <dgm:prSet presAssocID="{60B76964-A9A0-488C-9E3D-D0963A78EB0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72C269-A049-4756-8641-9B1CD56A68E9}" type="pres">
      <dgm:prSet presAssocID="{60B76964-A9A0-488C-9E3D-D0963A78EB0A}" presName="tile3" presStyleLbl="node1" presStyleIdx="2" presStyleCnt="4"/>
      <dgm:spPr/>
      <dgm:t>
        <a:bodyPr/>
        <a:lstStyle/>
        <a:p>
          <a:endParaRPr lang="ru-RU"/>
        </a:p>
      </dgm:t>
    </dgm:pt>
    <dgm:pt modelId="{5AF742E4-15E3-4E55-AB39-AC9C87322FEC}" type="pres">
      <dgm:prSet presAssocID="{60B76964-A9A0-488C-9E3D-D0963A78EB0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0744DD-E363-447B-BF5B-2B5B14E99562}" type="pres">
      <dgm:prSet presAssocID="{60B76964-A9A0-488C-9E3D-D0963A78EB0A}" presName="tile4" presStyleLbl="node1" presStyleIdx="3" presStyleCnt="4"/>
      <dgm:spPr/>
      <dgm:t>
        <a:bodyPr/>
        <a:lstStyle/>
        <a:p>
          <a:endParaRPr lang="ru-RU"/>
        </a:p>
      </dgm:t>
    </dgm:pt>
    <dgm:pt modelId="{D2FEE28A-6D55-47F3-A3D6-CC927E5A6B73}" type="pres">
      <dgm:prSet presAssocID="{60B76964-A9A0-488C-9E3D-D0963A78EB0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6466EE-E0A9-4932-946C-220E03192CCC}" type="pres">
      <dgm:prSet presAssocID="{60B76964-A9A0-488C-9E3D-D0963A78EB0A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2807948D-0C9F-4090-81FB-B1AFEB9B8947}" type="presOf" srcId="{05F093B3-BFA2-43A5-BC00-582AF1A1CCB4}" destId="{D2FEE28A-6D55-47F3-A3D6-CC927E5A6B73}" srcOrd="1" destOrd="0" presId="urn:microsoft.com/office/officeart/2005/8/layout/matrix1"/>
    <dgm:cxn modelId="{84387608-D42F-4D45-AAE1-C3A1DC4E11F9}" type="presOf" srcId="{60B76964-A9A0-488C-9E3D-D0963A78EB0A}" destId="{37901FDB-E0D7-40F0-BC80-FF2F014F08CB}" srcOrd="0" destOrd="0" presId="urn:microsoft.com/office/officeart/2005/8/layout/matrix1"/>
    <dgm:cxn modelId="{A0094599-4330-4E07-81F0-2C9341709732}" srcId="{A3878101-EA60-487B-86A1-660C22CF204B}" destId="{05F093B3-BFA2-43A5-BC00-582AF1A1CCB4}" srcOrd="3" destOrd="0" parTransId="{22F907A8-4AD8-46F6-814A-6CBA08F718CF}" sibTransId="{CD351F63-8535-4B08-B3F7-DC5824D88369}"/>
    <dgm:cxn modelId="{8153D81C-1968-464E-A639-C2E415013463}" type="presOf" srcId="{E6989BA8-4486-433A-BD77-48F6C1ADB174}" destId="{5AF742E4-15E3-4E55-AB39-AC9C87322FEC}" srcOrd="1" destOrd="0" presId="urn:microsoft.com/office/officeart/2005/8/layout/matrix1"/>
    <dgm:cxn modelId="{B6D1EDF3-7D7C-4AB5-9C4D-AD8339F30AF7}" type="presOf" srcId="{0A9213BF-950B-48E6-9643-BEFE5A8A20F6}" destId="{A6467441-EF3B-4424-9301-EF9495F3D2C2}" srcOrd="1" destOrd="0" presId="urn:microsoft.com/office/officeart/2005/8/layout/matrix1"/>
    <dgm:cxn modelId="{872E07E0-8540-4386-8BBF-4CF4072A68B2}" srcId="{A3878101-EA60-487B-86A1-660C22CF204B}" destId="{0869F98D-97F5-4573-8B49-00C931BD4C2E}" srcOrd="0" destOrd="0" parTransId="{FD77299B-D5CA-49DE-89E2-A8DA1D0CE3F9}" sibTransId="{855D2A07-CE1C-48DE-910F-612ECA3F6A01}"/>
    <dgm:cxn modelId="{7A99FD25-46F9-4448-AE24-6E81B8ED9927}" srcId="{A3878101-EA60-487B-86A1-660C22CF204B}" destId="{0A9213BF-950B-48E6-9643-BEFE5A8A20F6}" srcOrd="1" destOrd="0" parTransId="{57501008-F5DA-4211-854D-92AB63A695AF}" sibTransId="{8881CDAA-235E-49E5-BA8F-33F2555FC13E}"/>
    <dgm:cxn modelId="{C1477024-1D5E-4FD8-A637-8BAF39EF0F34}" srcId="{A3878101-EA60-487B-86A1-660C22CF204B}" destId="{E6989BA8-4486-433A-BD77-48F6C1ADB174}" srcOrd="2" destOrd="0" parTransId="{4479C09A-4F1E-487F-8A7C-432BE12421A7}" sibTransId="{5913A827-A2E9-44C5-AFD0-5EDCE6130B33}"/>
    <dgm:cxn modelId="{988E68A3-A711-4BE6-9073-08A3E9495FF8}" type="presOf" srcId="{A3878101-EA60-487B-86A1-660C22CF204B}" destId="{DB6466EE-E0A9-4932-946C-220E03192CCC}" srcOrd="0" destOrd="0" presId="urn:microsoft.com/office/officeart/2005/8/layout/matrix1"/>
    <dgm:cxn modelId="{3CF5FF36-0012-4414-AAAA-1C8D533130CA}" type="presOf" srcId="{0869F98D-97F5-4573-8B49-00C931BD4C2E}" destId="{00AC3344-C64F-474F-B460-66B41A924F76}" srcOrd="1" destOrd="0" presId="urn:microsoft.com/office/officeart/2005/8/layout/matrix1"/>
    <dgm:cxn modelId="{4EC7D4C0-06CC-45BA-B17D-7FD0EE1C750A}" type="presOf" srcId="{0869F98D-97F5-4573-8B49-00C931BD4C2E}" destId="{A1041156-E4BC-4418-8A41-E0E637B91528}" srcOrd="0" destOrd="0" presId="urn:microsoft.com/office/officeart/2005/8/layout/matrix1"/>
    <dgm:cxn modelId="{92476EAD-E3AC-4292-9332-38ACB7F62162}" type="presOf" srcId="{05F093B3-BFA2-43A5-BC00-582AF1A1CCB4}" destId="{FA0744DD-E363-447B-BF5B-2B5B14E99562}" srcOrd="0" destOrd="0" presId="urn:microsoft.com/office/officeart/2005/8/layout/matrix1"/>
    <dgm:cxn modelId="{62CC59AC-E478-4A4C-82BF-65112129893B}" type="presOf" srcId="{0A9213BF-950B-48E6-9643-BEFE5A8A20F6}" destId="{5BCD02C6-D2EF-413B-81AE-CFD77918342C}" srcOrd="0" destOrd="0" presId="urn:microsoft.com/office/officeart/2005/8/layout/matrix1"/>
    <dgm:cxn modelId="{572FBD65-77B1-4CF9-BE7D-12CD306CA955}" type="presOf" srcId="{E6989BA8-4486-433A-BD77-48F6C1ADB174}" destId="{5172C269-A049-4756-8641-9B1CD56A68E9}" srcOrd="0" destOrd="0" presId="urn:microsoft.com/office/officeart/2005/8/layout/matrix1"/>
    <dgm:cxn modelId="{34E724AF-95DB-4667-AEBC-1ECEE979D98F}" srcId="{60B76964-A9A0-488C-9E3D-D0963A78EB0A}" destId="{A3878101-EA60-487B-86A1-660C22CF204B}" srcOrd="0" destOrd="0" parTransId="{1DD9BD65-C913-4420-B42F-26FEE6B4E36B}" sibTransId="{6B76E20D-C6E9-42B5-BBA8-F3C68B41DCBB}"/>
    <dgm:cxn modelId="{D39771AA-0DC4-4810-889A-AB9DE3F8DBC6}" type="presParOf" srcId="{37901FDB-E0D7-40F0-BC80-FF2F014F08CB}" destId="{AABADFF6-FE97-46DF-902B-372DDD13C2E7}" srcOrd="0" destOrd="0" presId="urn:microsoft.com/office/officeart/2005/8/layout/matrix1"/>
    <dgm:cxn modelId="{387ED427-EF87-4DB8-9206-79BA3D870213}" type="presParOf" srcId="{AABADFF6-FE97-46DF-902B-372DDD13C2E7}" destId="{A1041156-E4BC-4418-8A41-E0E637B91528}" srcOrd="0" destOrd="0" presId="urn:microsoft.com/office/officeart/2005/8/layout/matrix1"/>
    <dgm:cxn modelId="{ED6115E3-2B50-4C41-960A-A3F8E76FD0DE}" type="presParOf" srcId="{AABADFF6-FE97-46DF-902B-372DDD13C2E7}" destId="{00AC3344-C64F-474F-B460-66B41A924F76}" srcOrd="1" destOrd="0" presId="urn:microsoft.com/office/officeart/2005/8/layout/matrix1"/>
    <dgm:cxn modelId="{FF7A3A1C-A1B6-473A-9F48-C453B2011C58}" type="presParOf" srcId="{AABADFF6-FE97-46DF-902B-372DDD13C2E7}" destId="{5BCD02C6-D2EF-413B-81AE-CFD77918342C}" srcOrd="2" destOrd="0" presId="urn:microsoft.com/office/officeart/2005/8/layout/matrix1"/>
    <dgm:cxn modelId="{8471C384-B383-4931-84E9-5EEC5FF734F7}" type="presParOf" srcId="{AABADFF6-FE97-46DF-902B-372DDD13C2E7}" destId="{A6467441-EF3B-4424-9301-EF9495F3D2C2}" srcOrd="3" destOrd="0" presId="urn:microsoft.com/office/officeart/2005/8/layout/matrix1"/>
    <dgm:cxn modelId="{32182069-7C2C-4B46-82B9-B4004C419133}" type="presParOf" srcId="{AABADFF6-FE97-46DF-902B-372DDD13C2E7}" destId="{5172C269-A049-4756-8641-9B1CD56A68E9}" srcOrd="4" destOrd="0" presId="urn:microsoft.com/office/officeart/2005/8/layout/matrix1"/>
    <dgm:cxn modelId="{A14AE0E5-1667-4865-A627-611A750B7EA6}" type="presParOf" srcId="{AABADFF6-FE97-46DF-902B-372DDD13C2E7}" destId="{5AF742E4-15E3-4E55-AB39-AC9C87322FEC}" srcOrd="5" destOrd="0" presId="urn:microsoft.com/office/officeart/2005/8/layout/matrix1"/>
    <dgm:cxn modelId="{E4998622-7572-4670-A6A6-99E31385F07B}" type="presParOf" srcId="{AABADFF6-FE97-46DF-902B-372DDD13C2E7}" destId="{FA0744DD-E363-447B-BF5B-2B5B14E99562}" srcOrd="6" destOrd="0" presId="urn:microsoft.com/office/officeart/2005/8/layout/matrix1"/>
    <dgm:cxn modelId="{376FF0AF-0017-41F4-9F4D-1D17B63B352A}" type="presParOf" srcId="{AABADFF6-FE97-46DF-902B-372DDD13C2E7}" destId="{D2FEE28A-6D55-47F3-A3D6-CC927E5A6B73}" srcOrd="7" destOrd="0" presId="urn:microsoft.com/office/officeart/2005/8/layout/matrix1"/>
    <dgm:cxn modelId="{54372B2C-B44C-44F8-BCFA-9C90D5868E79}" type="presParOf" srcId="{37901FDB-E0D7-40F0-BC80-FF2F014F08CB}" destId="{DB6466EE-E0A9-4932-946C-220E03192CC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041156-E4BC-4418-8A41-E0E637B91528}">
      <dsp:nvSpPr>
        <dsp:cNvPr id="0" name=""/>
        <dsp:cNvSpPr/>
      </dsp:nvSpPr>
      <dsp:spPr>
        <a:xfrm rot="16200000">
          <a:off x="780677" y="-780677"/>
          <a:ext cx="3010644" cy="4572000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0000"/>
              </a:solidFill>
            </a:rPr>
            <a:t>Варят</a:t>
          </a:r>
          <a:r>
            <a:rPr lang="ru-RU" sz="2000" kern="1200" dirty="0" smtClean="0"/>
            <a:t> целой неочищенной, с добавлением уксуса. После варки очищают, нарезают, соединяют с пассерованными овощами, томатом и тушат.</a:t>
          </a:r>
          <a:endParaRPr lang="ru-RU" sz="2000" kern="1200" dirty="0"/>
        </a:p>
      </dsp:txBody>
      <dsp:txXfrm rot="5400000">
        <a:off x="0" y="0"/>
        <a:ext cx="4572000" cy="2257983"/>
      </dsp:txXfrm>
    </dsp:sp>
    <dsp:sp modelId="{5BCD02C6-D2EF-413B-81AE-CFD77918342C}">
      <dsp:nvSpPr>
        <dsp:cNvPr id="0" name=""/>
        <dsp:cNvSpPr/>
      </dsp:nvSpPr>
      <dsp:spPr>
        <a:xfrm>
          <a:off x="4572000" y="0"/>
          <a:ext cx="4572000" cy="3010644"/>
        </a:xfrm>
        <a:prstGeom prst="round1Rect">
          <a:avLst/>
        </a:prstGeom>
        <a:solidFill>
          <a:schemeClr val="accent4">
            <a:hueOff val="604807"/>
            <a:satOff val="-198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0000"/>
              </a:solidFill>
            </a:rPr>
            <a:t>Тушат</a:t>
          </a:r>
          <a:r>
            <a:rPr lang="ru-RU" sz="2000" kern="1200" dirty="0" smtClean="0"/>
            <a:t> нарезанную свеклу в посуде с толстым дном с добавлением жидкости (15-20% от массы свеклы), жира, томата, уксуса, сахара на протяжении 1-1,5 часа, периодически помешивая.</a:t>
          </a:r>
          <a:endParaRPr lang="ru-RU" sz="2000" kern="1200" dirty="0"/>
        </a:p>
      </dsp:txBody>
      <dsp:txXfrm>
        <a:off x="4572000" y="0"/>
        <a:ext cx="4572000" cy="2257983"/>
      </dsp:txXfrm>
    </dsp:sp>
    <dsp:sp modelId="{5172C269-A049-4756-8641-9B1CD56A68E9}">
      <dsp:nvSpPr>
        <dsp:cNvPr id="0" name=""/>
        <dsp:cNvSpPr/>
      </dsp:nvSpPr>
      <dsp:spPr>
        <a:xfrm rot="10800000">
          <a:off x="0" y="3010644"/>
          <a:ext cx="4572000" cy="3010644"/>
        </a:xfrm>
        <a:prstGeom prst="round1Rect">
          <a:avLst/>
        </a:prstGeom>
        <a:solidFill>
          <a:schemeClr val="accent4">
            <a:hueOff val="1209614"/>
            <a:satOff val="-396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0000"/>
              </a:solidFill>
            </a:rPr>
            <a:t>Пекут</a:t>
          </a:r>
          <a:r>
            <a:rPr lang="ru-RU" sz="2000" kern="1200" dirty="0" smtClean="0"/>
            <a:t> свеклу в жарочном шкафу. Подготовленную свеклу кладут в разогретый жарочный шкаф и пекут до готовности, очищают и нарезают</a:t>
          </a:r>
          <a:endParaRPr lang="ru-RU" sz="2000" kern="1200" dirty="0"/>
        </a:p>
      </dsp:txBody>
      <dsp:txXfrm rot="10800000">
        <a:off x="0" y="3763305"/>
        <a:ext cx="4572000" cy="2257983"/>
      </dsp:txXfrm>
    </dsp:sp>
    <dsp:sp modelId="{FA0744DD-E363-447B-BF5B-2B5B14E99562}">
      <dsp:nvSpPr>
        <dsp:cNvPr id="0" name=""/>
        <dsp:cNvSpPr/>
      </dsp:nvSpPr>
      <dsp:spPr>
        <a:xfrm rot="5400000">
          <a:off x="5352678" y="2229966"/>
          <a:ext cx="3010644" cy="4572000"/>
        </a:xfrm>
        <a:prstGeom prst="round1Rect">
          <a:avLst/>
        </a:prstGeom>
        <a:solidFill>
          <a:schemeClr val="accent4">
            <a:hueOff val="1814420"/>
            <a:satOff val="-594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0000"/>
              </a:solidFill>
            </a:rPr>
            <a:t>Пассеруют </a:t>
          </a:r>
          <a:r>
            <a:rPr lang="ru-RU" sz="2000" kern="1200" dirty="0" smtClean="0"/>
            <a:t>нарезанную свеклу вместе с луком и кореньями в глубокой посуде при небольшом нагреве. Потом добавляют уксус и прогревают 15 минут, сокращается время тепловой обработки и лучше сохраняются краски и ароматические вещества.</a:t>
          </a:r>
          <a:endParaRPr lang="ru-RU" sz="2000" kern="1200" dirty="0"/>
        </a:p>
      </dsp:txBody>
      <dsp:txXfrm rot="-5400000">
        <a:off x="4572000" y="3763304"/>
        <a:ext cx="4572000" cy="2257983"/>
      </dsp:txXfrm>
    </dsp:sp>
    <dsp:sp modelId="{DB6466EE-E0A9-4932-946C-220E03192CCC}">
      <dsp:nvSpPr>
        <dsp:cNvPr id="0" name=""/>
        <dsp:cNvSpPr/>
      </dsp:nvSpPr>
      <dsp:spPr>
        <a:xfrm>
          <a:off x="3200399" y="2257983"/>
          <a:ext cx="2743200" cy="1505322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Свекла</a:t>
          </a:r>
          <a:r>
            <a:rPr lang="ru-RU" sz="2000" kern="1200" dirty="0" smtClean="0"/>
            <a:t> </a:t>
          </a:r>
          <a:endParaRPr lang="ru-RU" sz="2000" kern="1200" dirty="0"/>
        </a:p>
      </dsp:txBody>
      <dsp:txXfrm>
        <a:off x="3273883" y="2331467"/>
        <a:ext cx="2596232" cy="1358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10" Type="http://schemas.openxmlformats.org/officeDocument/2006/relationships/image" Target="../media/image62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10" Type="http://schemas.openxmlformats.org/officeDocument/2006/relationships/image" Target="../media/image79.png"/><Relationship Id="rId4" Type="http://schemas.openxmlformats.org/officeDocument/2006/relationships/image" Target="../media/image73.jpeg"/><Relationship Id="rId9" Type="http://schemas.openxmlformats.org/officeDocument/2006/relationships/image" Target="../media/image7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image" Target="../media/image81.jpeg"/><Relationship Id="rId7" Type="http://schemas.openxmlformats.org/officeDocument/2006/relationships/image" Target="../media/image85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10" Type="http://schemas.openxmlformats.org/officeDocument/2006/relationships/image" Target="../media/image88.jpeg"/><Relationship Id="rId4" Type="http://schemas.openxmlformats.org/officeDocument/2006/relationships/image" Target="../media/image82.jpeg"/><Relationship Id="rId9" Type="http://schemas.openxmlformats.org/officeDocument/2006/relationships/image" Target="../media/image8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openxmlformats.org/officeDocument/2006/relationships/image" Target="../media/image22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1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7648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Борщи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196752"/>
            <a:ext cx="7406640" cy="3384376"/>
          </a:xfrm>
        </p:spPr>
        <p:txBody>
          <a:bodyPr>
            <a:normAutofit/>
          </a:bodyPr>
          <a:lstStyle/>
          <a:p>
            <a:pPr marL="26988" indent="503238" algn="just"/>
            <a:r>
              <a:rPr lang="ru-RU" dirty="0" smtClean="0">
                <a:solidFill>
                  <a:srgbClr val="FF0000"/>
                </a:solidFill>
              </a:rPr>
              <a:t>Борщ </a:t>
            </a:r>
            <a:r>
              <a:rPr lang="ru-RU" dirty="0" smtClean="0"/>
              <a:t>– украинское национальное блюдо, обязательной составной является свекла столовая красная.</a:t>
            </a:r>
          </a:p>
          <a:p>
            <a:pPr marL="26988" indent="503238" algn="just"/>
            <a:r>
              <a:rPr lang="ru-RU" dirty="0" smtClean="0"/>
              <a:t>В разных регионах Украины борщ готовят по-разному, отсюда и названия: киевский, черниговский, полтавский, галицкий, волынский и др., но самый распространенный Украинский с пампушками.</a:t>
            </a:r>
            <a:endParaRPr lang="ru-RU" dirty="0"/>
          </a:p>
        </p:txBody>
      </p:sp>
      <p:pic>
        <p:nvPicPr>
          <p:cNvPr id="1026" name="Picture 2" descr="http://perchinka63.ru/attachments/Image/a51712d7799e.jpg?template=generi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3943" y="5001061"/>
            <a:ext cx="3491880" cy="1827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-fotki.yandex.ru/get/3904/jmvolkov.8/0_2c0d0_ffe983fe_ori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137401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.povar.ru/uploads/bd/d1/0e/94/borsh_s_pampushkami-2247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70" y="4995999"/>
            <a:ext cx="3113554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87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2508" y="2313830"/>
            <a:ext cx="5261180" cy="2267297"/>
          </a:xfrm>
        </p:spPr>
        <p:txBody>
          <a:bodyPr>
            <a:noAutofit/>
          </a:bodyPr>
          <a:lstStyle/>
          <a:p>
            <a:pPr indent="900113" algn="just"/>
            <a:r>
              <a:rPr lang="ru-RU" sz="2500" dirty="0" smtClean="0">
                <a:solidFill>
                  <a:srgbClr val="002060"/>
                </a:solidFill>
              </a:rPr>
              <a:t>Перед подачей в тарелку кладут мясо, наливают борщ, добавляют сметану, посыпают зеленью.</a:t>
            </a:r>
            <a:br>
              <a:rPr lang="ru-RU" sz="2500" dirty="0" smtClean="0">
                <a:solidFill>
                  <a:srgbClr val="002060"/>
                </a:solidFill>
              </a:rPr>
            </a:br>
            <a:r>
              <a:rPr lang="ru-RU" sz="2500" dirty="0">
                <a:solidFill>
                  <a:srgbClr val="002060"/>
                </a:solidFill>
              </a:rPr>
              <a:t> 	</a:t>
            </a:r>
            <a:r>
              <a:rPr lang="ru-RU" sz="2500" dirty="0" smtClean="0">
                <a:solidFill>
                  <a:srgbClr val="002060"/>
                </a:solidFill>
              </a:rPr>
              <a:t>Отдельно подают пампушки с чесночным соусом.</a:t>
            </a:r>
            <a:endParaRPr lang="ru-RU" sz="2500" dirty="0">
              <a:solidFill>
                <a:srgbClr val="002060"/>
              </a:solidFill>
            </a:endParaRPr>
          </a:p>
        </p:txBody>
      </p:sp>
      <p:pic>
        <p:nvPicPr>
          <p:cNvPr id="10242" name="Picture 2" descr="https://otvet.imgsmail.ru/download/1d088c4252f91a1c63b897ec994a2470_i-23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155791"/>
            <a:ext cx="2035278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encrypted-tbn2.gstatic.com/images?q=tbn:ANd9GcQ4Bg24wu82f-T1Xhfux5Yf1ArrYHO6fwPNVx0sKFk-x3sEXQN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1" y="2132856"/>
            <a:ext cx="2628900" cy="1733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russkayakuhnya1.ru/wp-content/uploads/2015/11/11smetan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914" y="4082550"/>
            <a:ext cx="2592288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woman7life.ru/wp-content/uploads/2014/05/%D0%A3%D0%BA%D1%80%D0%BE%D0%BF-%D1%81-%D0%BF%D0%B5%D1%82%D1%80%D1%83%D1%88%D0%BA%D0%BE%D0%B9-%D0%BD%D0%B0%D1%80%D0%B5%D0%B7%D0%B0%D0%B5%D0%BC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8792" y="155791"/>
            <a:ext cx="3384376" cy="22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Похожее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2508" y="5000656"/>
            <a:ext cx="2619375" cy="1743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http://n1s1.hsmedia.ru/58/5f/f8/585ff8ae27bb1c7c437d94fd63067446/660x440_0_5c81afdfc6ca726aa5415e4af8d5243e@660x440_0x3e4c1b9b_3399568571456840757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4211" y="4437112"/>
            <a:ext cx="2488957" cy="16593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4" descr="Картинки по запросу пампушки тес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36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3433"/>
            <a:ext cx="6876256" cy="75127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Приготовление пампушек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620688"/>
            <a:ext cx="6624736" cy="2736304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	Готовят дрожжевое тесто без опарным способом. В подогретую воду 40 С, добавляют растворенные и процеженные дрожжи, сахар, соль, просеянную муку и вымешивают до однородной консистенции. Ставят в теплое место для брожения на 3,5-4 часа, делают обминку в процессе брожения (обминка 2 раза)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	Из готового теста формируют шарики 30 г, выкладывают на смазанный лист, оставляют чтобы подошли. Потом смазывают яйцом и выпекают 8 минут.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266" name="Picture 2" descr="http://ru2.anyfad.com/items/t1@7b29b3c4-4f97-4075-af7b-beb98f5480de/Pampushki-s-chesnokom--ochen-vkusnoe-dopolnenie-k-ukrainskomu-borshhu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9492" y="194642"/>
            <a:ext cx="2339752" cy="14839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iamcook.ru/upl/recipes/misc/a6f308307537dfa0907bfe4e8c5017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65591"/>
            <a:ext cx="2330418" cy="1775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byfet.ru/files/pampushki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482" y="1678628"/>
            <a:ext cx="2379732" cy="1786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www.kulina.ru/images/step/4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9482" y="5240593"/>
            <a:ext cx="2330417" cy="1617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://vegetarianrecept.ru/wp-content/uploads/2015/12/pampushki-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0260" y="5325779"/>
            <a:ext cx="2381249" cy="1576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2" descr="data:image/jpeg;base64,/9j/4AAQSkZJRgABAQAAAQABAAD/2wCEAAkGBxISEhUSEhMWFRUWFRgXFRUXGBUVFxcVFRcXFhUVFRUYHSggGBolHRUVITEhJSkrLi4uFx8zODMtNygtLisBCgoKDg0OGhAQGi0dHR0tLS0tLS0tLS0tLS0tLS0tLS0tLS0tLS0tLS0tLS0tLS0tLSsrLTctLS0tLTctLSsrK//AABEIAMIBAwMBIgACEQEDEQH/xAAcAAACAgMBAQAAAAAAAAAAAAAEBQMGAAIHAQj/xAA5EAABAwIDBQYFAwQCAwEAAAABAAIDBBEFITESQVFhgQYTInGRoTKxwdHwB0LhFFJy8SNiM5KiFf/EABkBAAMBAQEAAAAAAAAAAAAAAAECAwQABf/EACIRAQEBAQACAgMAAwEAAAAAAAABAhEDMRIhEzJBIlFhBP/aAAwDAQACEQMRAD8A4s43UjY8vpwUYTAR7MY4nNc4AtgvAtmhc5vTR7Tw3iVZ8OzmA4XSTBYrvLv7R7n8Kc4UbT+qTXqnzPtf6FqbxtSihdkm1PmsTVDClTmmbldK6QJvTtTQuk7QpBGvWNCJYxWiVDyx5LkP6gU/dzXGjhfrp9l2aQZLkv6pkbTLa5/Rdf46faodn49ubPcPcq+U8NrKndjYryOPD8+qvkbVHzX/ACV8c+ksEaaQw3Q1MxNYWb0mT14yMolsa3hYiGRquU6GlgBBBAIIXNe0FGYJS39pzb5cOi60I8lVu3mHh0BfbOM3B5HJ35yVc3iXHO2z2XrsQbxS6vqLZXW+EUO2dt3QfVUu5mdrpnt5DKnle7yTCGm4lSQU4CNhiWXXl1V545GsNE0jMAjmo6nslSyjOJoPECx9k2po01poEcbobzHLsV7AMYC5u00cR4h1BzHqq7P2SePgka7zu37rvppgRoqd2mwbuT3jPgJzHA/ZaM6QschqMBqGaxkji2zvkl8kDm/E0jzBC6aZOKgllH7tOabofFzVYr258V/hb6N+yxHociiUzNpwHEo7E5LCyjwuPMu4D5qKvfdy7+u/iBqksvGBbOG7iuKeYHAe6vb4jfoMgpnAse1+6+aZUlMGsa3gAPReVVNcJOKLFh1Re3kn9FJoue4bWFngcfI8eXmrZhtcDZZtZ5V867Fxoym0DlXaGYJ5TPXQKcRDJTXQMMykdMrRKt6iWwJXHu2c3ezu4NGz11P5yXQO0WKiNlgfE7Jo+vkufTQXvfXVdRyB7HZOkG/L89ldqc3KocD+4m2z8LsncuauFHUg71HyZ+1cX+H0BTGn0SqllTWmdklyaj4QjGNQkIzRkZVMxKpWhI+19v6aX/B3yKebSpv6g4iGwmMHxPy6b099FjjtQwukDeJsrnhlPZo8lV6KK9QOpV1pmZBS817ZFfHEsbEXFGtIWo6njUVW9MxOqWJA0sSdUbFTCe2zYULjFAJIXtO9pt52uPeybRxrWoHhPktMjPXDZzYElIK2pJTTFZsz5n5pVQ03eSgHQZnpoE3ZJ2us79N4sNe4A6XWK2Npclij+en/ABRzOj8Mfnn9Alrzclbd+61r5LRmq08R6lajsIh25mA6DxHp/NkC1OOz7CNp/QfM/RdXRaI3AFbg5lLBObqeKp3oHTVFGHDRQxd5EcvE33CYU0TnW3fNM6eibvU9az6PJUeF4+MgTY775K1UWLNIyck7MLidqxp6KdmAxatDmn/q4/JS5DdWJmKi2qCru0Qbk3xHlp1KQVOCSA32i8eZv6KLYAyVMzpKlnldIdt5uT7cgFE5l1jzwXneKpQlVSB2SDgqX052XguYNHDMt+4Ti4WjmA6hLrMsGXhhh2JggEG4Vio60Kh/0FjeNxad9tD0TCjnlbrY+yl+Ky/Sk8joMFWESKwDeqIMVk3NHqopa2YjN1vLJNM2FtXLEsfZECSbnc0alc+xWpfO9z39BwHJTQxm5JNzxOZ91HPCuuXRXHNLJmO4nPrl9VcYDdVnEqe4uOia4PW7bAd+hHMKXkn9UxVggCZU7NEspnpzSNyUVLTCliTGmahKYI5hsrZiOqLYlHaquENNI6+eyWt/ydkPzkmDpea5/wBtcS754jafAz3dv9B9VZJzvEdAiOzEWbz5BSV8Fwoez8uy9zTvAI6Jd/pT5/Za2tyWKMOXqyq9cSIWzQvZz4isAXpMb0lWPDm7EbW9fXNV+CPae0c8/LerCTbJA2UrnpxhNF+52vySnDYdt9twzKuVJDYKPl1z6UxO/aanp0fHCvaWPJHtiyUpFKip4+SYwxLWmgTKnhTyFtaRQJRj+FXG2weIajj/ACrTHEtZ4Mk/E+uW7ZWF6J7R03czG3wuzHLiEjqKywt6o9MLkrAMgpKTbkzAs3jp/tBYXSd67aPwD35K0U8NsrZJN7+Po2c9eU9GN+aZRUw4L2Fosj4IbqHyt91b4yNYqFpGYB6KCtwa4vHu/b9k6hiU8Nr2Vc2xKxQb2WhF057U4cY3d60eB2vJx+6SNdwV+xMPPFxCV2dC/baLtPxAfMeScSScVE8i2aS5lNKLoa4EA3uFZKKuFhmqL3Md7i7TfcbX6I2l2v2kqV8Nn30/5Ouhx1gA1WT43GweJw6Zn0CpjI5D8Tr9VIKJ26ybPxn9JemWJ9oXSDZZdrTqT8R+wSR7VLPCW6g+e5QuN1ec4QJUU4KQV9O5jhI0Zg381aiz0UM0AIt+ZpbnoyltPjEZaCXAG2hyIWLV+CsusUvxD83LNSt2rQLcLSiOwdl3l3Ae5TaRB4THZl/7jfpoETIEDT0e9mYMi7iVboIlXOzrbRt8laqVqy6vdL5+oJp25I6MaIaJqY07EY61NBGmUDEPE1GQBPInb0TExbSR5LeML2XRU59E65x2/YAAeB+a59M8uNhvy6lXj9QqkZN3k/JU3CI9qdnnf0zSS/VVs9LbQU2wxrRuHvvTGEKFuimjWbX2vBcOaZwpfSMTSBqWDfsXAp2hawjJERsVZUqiqKRsjCxwuCLFc4xCjdBI6N27Q8W7iursjVP/AFAowGsltoS09cx7g+qtE1GqJtnrol9RUknJaV9R4rIrs/AHbTzuNgut+M66Tt4Iw/DifE/o3h5/ZPYILDLJSUlPlcoosssut21omZEbGIuNijY1FxxISjYliivqEPW4IHC7PC72P2TWGPRHxx3Cvis+4529pY4tcCCNVq5XDtBhHeM2mjxtGXMf2qgy1gbkdVb5EHXCxI34rn/KxN0HMWrcg7ljQjcMg25Wjnc+Qz+ybhDeKHZaBuAAUczSmT2jRDywo8d047M1ILdne35K5UIuFzKle6F4e0X4jiN4V7wTFWPALT5grNvHNdWzrsWRjUfThAQTAo2B67gWmcKKiCXxSIqGZUkJaYB6DxKqDWEk6BeSVIAVI7ZY3tjuYze/xndb+3zTBPaoY/WGeRz9wNm+XHqgsGfs1Db8x6hFGHdZLalrmnaGoNx0KT49nFer8xyJhdxSfDqsPY13Ee+9NIHLPYtmmdLqm0ASinTmnFwl4bo2EZI6BqEibZFwOTRPQxrVXu38Q/o3k7i0/wD0B9VZIWqqfqNVDuBFve72bmfeyvPSX9cYrfiKs/Z6mAjbz8Xqq5ibPFfirN2dlvE3lkeiTy/cUx7PWGwW4F1pGiGtWWrxvAxG08Oeqhp23TWkYjIGqlhj5I+GNQwNumULFoxGfdDSQLjf6gUnc1TrZB42x1yd7g+q7iWLkX6yMAlgPFj/AGLfurcTc/2liIpqAvaHX1+9liX5wfjVNannZinvtycPCPmfokbsgrfgtJswsB1Iv1dnn6rRn2jRJbkVFsAqcxLWJoGqfsdHjaQHepIqV8Zuz0Usbv8ASKidkhZL7Ebh2MkZPBHumUGONB+IW55fNIXAXv6r0xgpfxZH5VcI8ejtm9vqvJe0TGjw3ceA+5VRjisiNyMxHdMqvGJZAQTsg7h90oLVPa68c3JHgBXtQdVDcJpsrWRiX4nlJ8NqzE7Zd8JP/qVaqWdI6ii2tyip3yQ5G7m+48lHyePvo+fIvtC+6sNGFScExNpyv65H0Vmp68aA3UPjf6r09YiqcZpTBVBEiua0XJACMyW06dKAFy/tRiHfzFwzaBst8hqepTnHce7xpjjJt+53HiByVXc3kr/H6ThHX09/ot+zlTsudGd+Y896ZVEOWYSuspDcOYbOBuCl1n64aX76tkb0Wx2ir2F4htixyePib9RyTqCS6yazytGdThvTCya0qU0pumtKUcwujOnYAEwiahKc5IxpWnLPp64ZLiP6v1wfVtjGfdssf8nG9vQN9V1btJjjaaO+rzkxu8nnyXBsdD3yOkcbue4lx5lPaEg3C3DumeX1KxKaercxoaN33usWe4qvyinxN23NZxcAfLf7K7NlAGuSqmCMvLf+0e5/CrCXfNauoSDRUKKSoHVL56jgsp4HP0GXFHvPbuGDK3kLKZtVdb0eFDfmeenonVLRD+0JL55/D/jpQx5Odj7ogSWT+OkU7aNp1ARnm/4W4VtsnBS96nNRgjXDLwnlp6JJW0ckR8Qy3OGn8Kk3KXjYSBbmRBNPPVYJc9UzuDg8LwPQwmXrZrIdcOZIvC2+qHZKFLGRv4oubtiF9EXE1+VnEdUPtAHJExSIWQYPEzgLbR9Vob6kk+ea0MgstC5L9Cl0Xg1WoIyXhyR67j18d0JJAETt81sG3Q50Supw3R7TsuGYIU9HiTm5SCx/u3Hz4JkIss81gpwd29C+KV3zsH0VWrDQuuqlBHs6ZI2CvkboVG/+e9N+X6XuFwAuSLDeckmxftSxmUXjdx/aOu/oq7U18j/iJPDcB0QHdqs8fIn1BWufK4ve4uJ47uQG4JLiFFcJ85qhkhuhcDNKO+mIJCxWt1GOaxDlHrneAw/8Zcf3H2GX3RtS+w11WUjQ1jWjcAPzqg3nbfYZ52CPuh/B2GUXeG50VmpaUCygoKcNaAAm0UeSy+Tfyq+c8SQRcExpoVHTRFM6eJDI1jKfJTRQ3RUUamZEr4R3Q7IFpVUIe0gi4OoKZMjWz48lSRPrk2MUJglLf2nNp5cOiD2yrf26prx7Q1aR6HI/RUjbtvRlOKD9/JeOl91AHcUPLOi4ZJVEIikEr9BZvE5fyVmGYZez5PMN+p+yeRtUteTno0x32ylpQBncpnBTNO4IaIJnRBT+VtU+Mkaf/ncDblqELU0j2ZkZcRmrFExEsjTzVTvFMLsl7tZck1xzCtn/AJGDL9w4cwkb5LKk0CUHet4pbfRCd7u5KN1QBqj8ncMv6lExTiw/M1XJK+29eNxEcU2aWxaA6+9bBJaWsJ0BI6phFK7LL7p7qE5RYP0Xjz/pY0Feubn0XSy+ncROZnktNjmidhaOZ7o8DqHuV4pRGeC9XcjnLNrIqbs7TbRLyOQ+pUb2pv2eZaMdfmsm7zK+Z9nMEaYwNQsITGmCyrDqaNMIGIWnTCAKkLRMLFNsZryEKdrVfCG3kTFJI3JSNavJtFbiXVB7dSWjI4kD3XPgc1cv1CnzY3ib+n+1TWpItPTyaTcpcGpu8ftH4W5+btwQE79VacEg2Ym8SLnzOaXd5BzO0c0KeMKMmymjWZaJ4QmNIgogmFIM08dTSnZcI6NiGpwmELVWekaw04cLEXBCoGP4aYJLW8JzaT8ui6XFGlPa3Du8gcRqwbQ6aj0uu47rmE01gSlk9QVJiE53fl0qLySAMyTYIx1FRkvOy25JT7D8KDbF/id7DyC3wvDxG22pPxHj/CZsao78v+lc4/22jYi42qFgzRcQzUun4niKK7sO3LSONFQsT5pNToCrpCBcZj3Hmgw8jyVrp479Uix3DTEdpvwO9jwWzx779Vm1OUuMvNYtbLFXpXOJWFMcDlyLeH1QlUbblFRzbL9rdofJZt57lbOvtb4XJlTlKKV4Kb0pWOe1+mtON6ZUwS+l0TKEWsqxOjoBZThQsKmBV8RHVTNQ1a+wUjpLKsdrcbETNlp8bsmjh/2PJWRUTtbViSd1jkzw9d/5ySYiwRL4yTfiblRSMul4rKU1DVdqEjYbbTZHyVQqG21VgwKo2om/9fCemntZS8s+lMX7OApmBDNKIiCzrDoM8k4pow0c0to8k1p2XVMwmhlLc6prA1BwNTKBqtIjqiYI1tVRDYN+BU0IQuPVHdwSv/tY49Q0lF0r52xI+NwvvNvIZKfs1TbTy86NyHmd/p80uqydo31Vi7LxWivxcT72+in5LzKmf2PYwiI2rSNqIY1ZLWmJGMRMLFFE1GQNQgiYWXRUTVpAEWyIlUiVF0kamrKMSxuYd4yPA7itqWOyNYxafGz7czfkSDcEEgjmFie4xgjzM8t0Jv1IBPvdYtHU3G3TFyjIRbIsiF6addcjKMwiquNk6j5blZaF6pghcM2nO+5PMNxG1g8W57v4WXfivuLZ2uVK5NISq/RVbTo4HqExGIRt+JzR1C7OS60dMK9MllXJe0kQ+El3kD8ykeJ49M/wt8APA5kc3buivnKOqsOO9omxAtadp/DcP8vsuf1cz5HF7yS45k/bkiRHxUb2q3CRCxmS0ljUxbYLS1wusPC6ohyK1wicxv2To72du/PJHvZlml88PBJrPYea+1liejIXBV3C6s/C7UaHj/KdQOWPWeVfN6eUhTqmKSUW5NqaRNmE1TiAplSBK6YprSqqVMYxkqd+pOJhkPcj4pDn/gNT62HVWqepDGlzjYAXJ5Bcg7QVzqiZ0jvJo4NGg9/dDXo2Pal4pHZ1+KsXZf8A8LfM/MpZilPcaZ6/dG9mZbx7O9rj6HMfVT8n6q59rMwKaNCwyZZouKyy2L5omMI2AZIaII2FqEg2iYdU0pwUviamNMFTKWqY0zLIxjUNA3JGRjJacM+0TmrF5LUMBsXAFYrfZHzrFoiH6lYsVAj0DL84rxui9WLp6FIBl+cUXbLovViAV4z89V6dV6sTFqA715JoVixOVE/U+S0Zv6rFiWnyil3qB32WLEtM3IyH5vTKmOQWLEvm/WD4v2PoDkE3pNAvVizw+jmkTaBYsTkK+17j3Hm4X9HFc4qBr+blixNfR8F9Zv8AMfJA4Af+d/8Aj9QsWKd9HWdiOg3LFiyaXyaxIuJeLErqNiTOkXixUyno2g0RAWLFqwz6c/7TSH+pkzOrd/8A1asWLFU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4" descr="data:image/jpeg;base64,/9j/4AAQSkZJRgABAQAAAQABAAD/2wCEAAkGBxISEhUSEhMWFRUWFRgXFRUXGBUVFxcVFRcXFhUVFRUYHSggGBolHRUVITEhJSkrLi4uFx8zODMtNygtLisBCgoKDg0OGhAQGi0dHR0tLS0tLS0tLS0tLS0tLS0tLS0tLS0tLS0tLS0tLS0tLS0tLSsrLTctLS0tLTctLSsrK//AABEIAMIBAwMBIgACEQEDEQH/xAAcAAACAgMBAQAAAAAAAAAAAAAEBQMGAAIHAQj/xAA5EAABAwIDBQYFAwQCAwEAAAABAAIDBBEFITESQVFhgQYTInGRoTKxwdHwB0LhFFJy8SNiM5KiFf/EABkBAAMBAQEAAAAAAAAAAAAAAAECAwQABf/EACIRAQEBAQACAgMAAwEAAAAAAAABAhEDMRIhEzJBIlFhBP/aAAwDAQACEQMRAD8A4s43UjY8vpwUYTAR7MY4nNc4AtgvAtmhc5vTR7Tw3iVZ8OzmA4XSTBYrvLv7R7n8Kc4UbT+qTXqnzPtf6FqbxtSihdkm1PmsTVDClTmmbldK6QJvTtTQuk7QpBGvWNCJYxWiVDyx5LkP6gU/dzXGjhfrp9l2aQZLkv6pkbTLa5/Rdf46faodn49ubPcPcq+U8NrKndjYryOPD8+qvkbVHzX/ACV8c+ksEaaQw3Q1MxNYWb0mT14yMolsa3hYiGRquU6GlgBBBAIIXNe0FGYJS39pzb5cOi60I8lVu3mHh0BfbOM3B5HJ35yVc3iXHO2z2XrsQbxS6vqLZXW+EUO2dt3QfVUu5mdrpnt5DKnle7yTCGm4lSQU4CNhiWXXl1V545GsNE0jMAjmo6nslSyjOJoPECx9k2po01poEcbobzHLsV7AMYC5u00cR4h1BzHqq7P2SePgka7zu37rvppgRoqd2mwbuT3jPgJzHA/ZaM6QschqMBqGaxkji2zvkl8kDm/E0jzBC6aZOKgllH7tOabofFzVYr258V/hb6N+yxHociiUzNpwHEo7E5LCyjwuPMu4D5qKvfdy7+u/iBqksvGBbOG7iuKeYHAe6vb4jfoMgpnAse1+6+aZUlMGsa3gAPReVVNcJOKLFh1Re3kn9FJoue4bWFngcfI8eXmrZhtcDZZtZ5V867Fxoym0DlXaGYJ5TPXQKcRDJTXQMMykdMrRKt6iWwJXHu2c3ezu4NGz11P5yXQO0WKiNlgfE7Jo+vkufTQXvfXVdRyB7HZOkG/L89ldqc3KocD+4m2z8LsncuauFHUg71HyZ+1cX+H0BTGn0SqllTWmdklyaj4QjGNQkIzRkZVMxKpWhI+19v6aX/B3yKebSpv6g4iGwmMHxPy6b099FjjtQwukDeJsrnhlPZo8lV6KK9QOpV1pmZBS817ZFfHEsbEXFGtIWo6njUVW9MxOqWJA0sSdUbFTCe2zYULjFAJIXtO9pt52uPeybRxrWoHhPktMjPXDZzYElIK2pJTTFZsz5n5pVQ03eSgHQZnpoE3ZJ2us79N4sNe4A6XWK2Npclij+en/ABRzOj8Mfnn9Alrzclbd+61r5LRmq08R6lajsIh25mA6DxHp/NkC1OOz7CNp/QfM/RdXRaI3AFbg5lLBObqeKp3oHTVFGHDRQxd5EcvE33CYU0TnW3fNM6eibvU9az6PJUeF4+MgTY775K1UWLNIyck7MLidqxp6KdmAxatDmn/q4/JS5DdWJmKi2qCru0Qbk3xHlp1KQVOCSA32i8eZv6KLYAyVMzpKlnldIdt5uT7cgFE5l1jzwXneKpQlVSB2SDgqX052XguYNHDMt+4Ti4WjmA6hLrMsGXhhh2JggEG4Vio60Kh/0FjeNxad9tD0TCjnlbrY+yl+Ky/Sk8joMFWESKwDeqIMVk3NHqopa2YjN1vLJNM2FtXLEsfZECSbnc0alc+xWpfO9z39BwHJTQxm5JNzxOZ91HPCuuXRXHNLJmO4nPrl9VcYDdVnEqe4uOia4PW7bAd+hHMKXkn9UxVggCZU7NEspnpzSNyUVLTCliTGmahKYI5hsrZiOqLYlHaquENNI6+eyWt/ydkPzkmDpea5/wBtcS754jafAz3dv9B9VZJzvEdAiOzEWbz5BSV8Fwoez8uy9zTvAI6Jd/pT5/Za2tyWKMOXqyq9cSIWzQvZz4isAXpMb0lWPDm7EbW9fXNV+CPae0c8/LerCTbJA2UrnpxhNF+52vySnDYdt9twzKuVJDYKPl1z6UxO/aanp0fHCvaWPJHtiyUpFKip4+SYwxLWmgTKnhTyFtaRQJRj+FXG2weIajj/ACrTHEtZ4Mk/E+uW7ZWF6J7R03czG3wuzHLiEjqKywt6o9MLkrAMgpKTbkzAs3jp/tBYXSd67aPwD35K0U8NsrZJN7+Po2c9eU9GN+aZRUw4L2Fosj4IbqHyt91b4yNYqFpGYB6KCtwa4vHu/b9k6hiU8Nr2Vc2xKxQb2WhF057U4cY3d60eB2vJx+6SNdwV+xMPPFxCV2dC/baLtPxAfMeScSScVE8i2aS5lNKLoa4EA3uFZKKuFhmqL3Md7i7TfcbX6I2l2v2kqV8Nn30/5Ouhx1gA1WT43GweJw6Zn0CpjI5D8Tr9VIKJ26ybPxn9JemWJ9oXSDZZdrTqT8R+wSR7VLPCW6g+e5QuN1ec4QJUU4KQV9O5jhI0Zg381aiz0UM0AIt+ZpbnoyltPjEZaCXAG2hyIWLV+CsusUvxD83LNSt2rQLcLSiOwdl3l3Ae5TaRB4THZl/7jfpoETIEDT0e9mYMi7iVboIlXOzrbRt8laqVqy6vdL5+oJp25I6MaIaJqY07EY61NBGmUDEPE1GQBPInb0TExbSR5LeML2XRU59E65x2/YAAeB+a59M8uNhvy6lXj9QqkZN3k/JU3CI9qdnnf0zSS/VVs9LbQU2wxrRuHvvTGEKFuimjWbX2vBcOaZwpfSMTSBqWDfsXAp2hawjJERsVZUqiqKRsjCxwuCLFc4xCjdBI6N27Q8W7iursjVP/AFAowGsltoS09cx7g+qtE1GqJtnrol9RUknJaV9R4rIrs/AHbTzuNgut+M66Tt4Iw/DifE/o3h5/ZPYILDLJSUlPlcoosssut21omZEbGIuNijY1FxxISjYliivqEPW4IHC7PC72P2TWGPRHxx3Cvis+4529pY4tcCCNVq5XDtBhHeM2mjxtGXMf2qgy1gbkdVb5EHXCxI34rn/KxN0HMWrcg7ljQjcMg25Wjnc+Qz+ybhDeKHZaBuAAUczSmT2jRDywo8d047M1ILdne35K5UIuFzKle6F4e0X4jiN4V7wTFWPALT5grNvHNdWzrsWRjUfThAQTAo2B67gWmcKKiCXxSIqGZUkJaYB6DxKqDWEk6BeSVIAVI7ZY3tjuYze/xndb+3zTBPaoY/WGeRz9wNm+XHqgsGfs1Db8x6hFGHdZLalrmnaGoNx0KT49nFer8xyJhdxSfDqsPY13Ee+9NIHLPYtmmdLqm0ASinTmnFwl4bo2EZI6BqEibZFwOTRPQxrVXu38Q/o3k7i0/wD0B9VZIWqqfqNVDuBFve72bmfeyvPSX9cYrfiKs/Z6mAjbz8Xqq5ibPFfirN2dlvE3lkeiTy/cUx7PWGwW4F1pGiGtWWrxvAxG08Oeqhp23TWkYjIGqlhj5I+GNQwNumULFoxGfdDSQLjf6gUnc1TrZB42x1yd7g+q7iWLkX6yMAlgPFj/AGLfurcTc/2liIpqAvaHX1+9liX5wfjVNannZinvtycPCPmfokbsgrfgtJswsB1Iv1dnn6rRn2jRJbkVFsAqcxLWJoGqfsdHjaQHepIqV8Zuz0Usbv8ASKidkhZL7Ebh2MkZPBHumUGONB+IW55fNIXAXv6r0xgpfxZH5VcI8ejtm9vqvJe0TGjw3ceA+5VRjisiNyMxHdMqvGJZAQTsg7h90oLVPa68c3JHgBXtQdVDcJpsrWRiX4nlJ8NqzE7Zd8JP/qVaqWdI6ii2tyip3yQ5G7m+48lHyePvo+fIvtC+6sNGFScExNpyv65H0Vmp68aA3UPjf6r09YiqcZpTBVBEiua0XJACMyW06dKAFy/tRiHfzFwzaBst8hqepTnHce7xpjjJt+53HiByVXc3kr/H6ThHX09/ot+zlTsudGd+Y896ZVEOWYSuspDcOYbOBuCl1n64aX76tkb0Wx2ir2F4htixyePib9RyTqCS6yazytGdThvTCya0qU0pumtKUcwujOnYAEwiahKc5IxpWnLPp64ZLiP6v1wfVtjGfdssf8nG9vQN9V1btJjjaaO+rzkxu8nnyXBsdD3yOkcbue4lx5lPaEg3C3DumeX1KxKaercxoaN33usWe4qvyinxN23NZxcAfLf7K7NlAGuSqmCMvLf+0e5/CrCXfNauoSDRUKKSoHVL56jgsp4HP0GXFHvPbuGDK3kLKZtVdb0eFDfmeenonVLRD+0JL55/D/jpQx5Odj7ogSWT+OkU7aNp1ARnm/4W4VtsnBS96nNRgjXDLwnlp6JJW0ckR8Qy3OGn8Kk3KXjYSBbmRBNPPVYJc9UzuDg8LwPQwmXrZrIdcOZIvC2+qHZKFLGRv4oubtiF9EXE1+VnEdUPtAHJExSIWQYPEzgLbR9Vob6kk+ea0MgstC5L9Cl0Xg1WoIyXhyR67j18d0JJAETt81sG3Q50Supw3R7TsuGYIU9HiTm5SCx/u3Hz4JkIss81gpwd29C+KV3zsH0VWrDQuuqlBHs6ZI2CvkboVG/+e9N+X6XuFwAuSLDeckmxftSxmUXjdx/aOu/oq7U18j/iJPDcB0QHdqs8fIn1BWufK4ve4uJ47uQG4JLiFFcJ85qhkhuhcDNKO+mIJCxWt1GOaxDlHrneAw/8Zcf3H2GX3RtS+w11WUjQ1jWjcAPzqg3nbfYZ52CPuh/B2GUXeG50VmpaUCygoKcNaAAm0UeSy+Tfyq+c8SQRcExpoVHTRFM6eJDI1jKfJTRQ3RUUamZEr4R3Q7IFpVUIe0gi4OoKZMjWz48lSRPrk2MUJglLf2nNp5cOiD2yrf26prx7Q1aR6HI/RUjbtvRlOKD9/JeOl91AHcUPLOi4ZJVEIikEr9BZvE5fyVmGYZez5PMN+p+yeRtUteTno0x32ylpQBncpnBTNO4IaIJnRBT+VtU+Mkaf/ncDblqELU0j2ZkZcRmrFExEsjTzVTvFMLsl7tZck1xzCtn/AJGDL9w4cwkb5LKk0CUHet4pbfRCd7u5KN1QBqj8ncMv6lExTiw/M1XJK+29eNxEcU2aWxaA6+9bBJaWsJ0BI6phFK7LL7p7qE5RYP0Xjz/pY0Feubn0XSy+ncROZnktNjmidhaOZ7o8DqHuV4pRGeC9XcjnLNrIqbs7TbRLyOQ+pUb2pv2eZaMdfmsm7zK+Z9nMEaYwNQsITGmCyrDqaNMIGIWnTCAKkLRMLFNsZryEKdrVfCG3kTFJI3JSNavJtFbiXVB7dSWjI4kD3XPgc1cv1CnzY3ib+n+1TWpItPTyaTcpcGpu8ftH4W5+btwQE79VacEg2Ym8SLnzOaXd5BzO0c0KeMKMmymjWZaJ4QmNIgogmFIM08dTSnZcI6NiGpwmELVWekaw04cLEXBCoGP4aYJLW8JzaT8ui6XFGlPa3Du8gcRqwbQ6aj0uu47rmE01gSlk9QVJiE53fl0qLySAMyTYIx1FRkvOy25JT7D8KDbF/id7DyC3wvDxG22pPxHj/CZsao78v+lc4/22jYi42qFgzRcQzUun4niKK7sO3LSONFQsT5pNToCrpCBcZj3Hmgw8jyVrp479Uix3DTEdpvwO9jwWzx779Vm1OUuMvNYtbLFXpXOJWFMcDlyLeH1QlUbblFRzbL9rdofJZt57lbOvtb4XJlTlKKV4Kb0pWOe1+mtON6ZUwS+l0TKEWsqxOjoBZThQsKmBV8RHVTNQ1a+wUjpLKsdrcbETNlp8bsmjh/2PJWRUTtbViSd1jkzw9d/5ySYiwRL4yTfiblRSMul4rKU1DVdqEjYbbTZHyVQqG21VgwKo2om/9fCemntZS8s+lMX7OApmBDNKIiCzrDoM8k4pow0c0to8k1p2XVMwmhlLc6prA1BwNTKBqtIjqiYI1tVRDYN+BU0IQuPVHdwSv/tY49Q0lF0r52xI+NwvvNvIZKfs1TbTy86NyHmd/p80uqydo31Vi7LxWivxcT72+in5LzKmf2PYwiI2rSNqIY1ZLWmJGMRMLFFE1GQNQgiYWXRUTVpAEWyIlUiVF0kamrKMSxuYd4yPA7itqWOyNYxafGz7czfkSDcEEgjmFie4xgjzM8t0Jv1IBPvdYtHU3G3TFyjIRbIsiF6addcjKMwiquNk6j5blZaF6pghcM2nO+5PMNxG1g8W57v4WXfivuLZ2uVK5NISq/RVbTo4HqExGIRt+JzR1C7OS60dMK9MllXJe0kQ+El3kD8ykeJ49M/wt8APA5kc3buivnKOqsOO9omxAtadp/DcP8vsuf1cz5HF7yS45k/bkiRHxUb2q3CRCxmS0ljUxbYLS1wusPC6ohyK1wicxv2To72du/PJHvZlml88PBJrPYea+1liejIXBV3C6s/C7UaHj/KdQOWPWeVfN6eUhTqmKSUW5NqaRNmE1TiAplSBK6YprSqqVMYxkqd+pOJhkPcj4pDn/gNT62HVWqepDGlzjYAXJ5Bcg7QVzqiZ0jvJo4NGg9/dDXo2Pal4pHZ1+KsXZf8A8LfM/MpZilPcaZ6/dG9mZbx7O9rj6HMfVT8n6q59rMwKaNCwyZZouKyy2L5omMI2AZIaII2FqEg2iYdU0pwUviamNMFTKWqY0zLIxjUNA3JGRjJacM+0TmrF5LUMBsXAFYrfZHzrFoiH6lYsVAj0DL84rxui9WLp6FIBl+cUXbLovViAV4z89V6dV6sTFqA715JoVixOVE/U+S0Zv6rFiWnyil3qB32WLEtM3IyH5vTKmOQWLEvm/WD4v2PoDkE3pNAvVizw+jmkTaBYsTkK+17j3Hm4X9HFc4qBr+blixNfR8F9Zv8AMfJA4Af+d/8Aj9QsWKd9HWdiOg3LFiyaXyaxIuJeLErqNiTOkXixUyno2g0RAWLFqwz6c/7TSH+pkzOrd/8A1asWLFUr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6" descr="data:image/jpeg;base64,/9j/4AAQSkZJRgABAQAAAQABAAD/2wCEAAkGBxISEhUSEhMWFRUWFRgXFRUXGBUVFxcVFRcXFhUVFRUYHSggGBolHRUVITEhJSkrLi4uFx8zODMtNygtLisBCgoKDg0OGhAQGi0dHR0tLS0tLS0tLS0tLS0tLS0tLS0tLS0tLS0tLS0tLS0tLS0tLSsrLTctLS0tLTctLSsrK//AABEIAMIBAwMBIgACEQEDEQH/xAAcAAACAgMBAQAAAAAAAAAAAAAEBQMGAAIHAQj/xAA5EAABAwIDBQYFAwQCAwEAAAABAAIDBBEFITESQVFhgQYTInGRoTKxwdHwB0LhFFJy8SNiM5KiFf/EABkBAAMBAQEAAAAAAAAAAAAAAAECAwQABf/EACIRAQEBAQACAgMAAwEAAAAAAAABAhEDMRIhEzJBIlFhBP/aAAwDAQACEQMRAD8A4s43UjY8vpwUYTAR7MY4nNc4AtgvAtmhc5vTR7Tw3iVZ8OzmA4XSTBYrvLv7R7n8Kc4UbT+qTXqnzPtf6FqbxtSihdkm1PmsTVDClTmmbldK6QJvTtTQuk7QpBGvWNCJYxWiVDyx5LkP6gU/dzXGjhfrp9l2aQZLkv6pkbTLa5/Rdf46faodn49ubPcPcq+U8NrKndjYryOPD8+qvkbVHzX/ACV8c+ksEaaQw3Q1MxNYWb0mT14yMolsa3hYiGRquU6GlgBBBAIIXNe0FGYJS39pzb5cOi60I8lVu3mHh0BfbOM3B5HJ35yVc3iXHO2z2XrsQbxS6vqLZXW+EUO2dt3QfVUu5mdrpnt5DKnle7yTCGm4lSQU4CNhiWXXl1V545GsNE0jMAjmo6nslSyjOJoPECx9k2po01poEcbobzHLsV7AMYC5u00cR4h1BzHqq7P2SePgka7zu37rvppgRoqd2mwbuT3jPgJzHA/ZaM6QschqMBqGaxkji2zvkl8kDm/E0jzBC6aZOKgllH7tOabofFzVYr258V/hb6N+yxHociiUzNpwHEo7E5LCyjwuPMu4D5qKvfdy7+u/iBqksvGBbOG7iuKeYHAe6vb4jfoMgpnAse1+6+aZUlMGsa3gAPReVVNcJOKLFh1Re3kn9FJoue4bWFngcfI8eXmrZhtcDZZtZ5V867Fxoym0DlXaGYJ5TPXQKcRDJTXQMMykdMrRKt6iWwJXHu2c3ezu4NGz11P5yXQO0WKiNlgfE7Jo+vkufTQXvfXVdRyB7HZOkG/L89ldqc3KocD+4m2z8LsncuauFHUg71HyZ+1cX+H0BTGn0SqllTWmdklyaj4QjGNQkIzRkZVMxKpWhI+19v6aX/B3yKebSpv6g4iGwmMHxPy6b099FjjtQwukDeJsrnhlPZo8lV6KK9QOpV1pmZBS817ZFfHEsbEXFGtIWo6njUVW9MxOqWJA0sSdUbFTCe2zYULjFAJIXtO9pt52uPeybRxrWoHhPktMjPXDZzYElIK2pJTTFZsz5n5pVQ03eSgHQZnpoE3ZJ2us79N4sNe4A6XWK2Npclij+en/ABRzOj8Mfnn9Alrzclbd+61r5LRmq08R6lajsIh25mA6DxHp/NkC1OOz7CNp/QfM/RdXRaI3AFbg5lLBObqeKp3oHTVFGHDRQxd5EcvE33CYU0TnW3fNM6eibvU9az6PJUeF4+MgTY775K1UWLNIyck7MLidqxp6KdmAxatDmn/q4/JS5DdWJmKi2qCru0Qbk3xHlp1KQVOCSA32i8eZv6KLYAyVMzpKlnldIdt5uT7cgFE5l1jzwXneKpQlVSB2SDgqX052XguYNHDMt+4Ti4WjmA6hLrMsGXhhh2JggEG4Vio60Kh/0FjeNxad9tD0TCjnlbrY+yl+Ky/Sk8joMFWESKwDeqIMVk3NHqopa2YjN1vLJNM2FtXLEsfZECSbnc0alc+xWpfO9z39BwHJTQxm5JNzxOZ91HPCuuXRXHNLJmO4nPrl9VcYDdVnEqe4uOia4PW7bAd+hHMKXkn9UxVggCZU7NEspnpzSNyUVLTCliTGmahKYI5hsrZiOqLYlHaquENNI6+eyWt/ydkPzkmDpea5/wBtcS754jafAz3dv9B9VZJzvEdAiOzEWbz5BSV8Fwoez8uy9zTvAI6Jd/pT5/Za2tyWKMOXqyq9cSIWzQvZz4isAXpMb0lWPDm7EbW9fXNV+CPae0c8/LerCTbJA2UrnpxhNF+52vySnDYdt9twzKuVJDYKPl1z6UxO/aanp0fHCvaWPJHtiyUpFKip4+SYwxLWmgTKnhTyFtaRQJRj+FXG2weIajj/ACrTHEtZ4Mk/E+uW7ZWF6J7R03czG3wuzHLiEjqKywt6o9MLkrAMgpKTbkzAs3jp/tBYXSd67aPwD35K0U8NsrZJN7+Po2c9eU9GN+aZRUw4L2Fosj4IbqHyt91b4yNYqFpGYB6KCtwa4vHu/b9k6hiU8Nr2Vc2xKxQb2WhF057U4cY3d60eB2vJx+6SNdwV+xMPPFxCV2dC/baLtPxAfMeScSScVE8i2aS5lNKLoa4EA3uFZKKuFhmqL3Md7i7TfcbX6I2l2v2kqV8Nn30/5Ouhx1gA1WT43GweJw6Zn0CpjI5D8Tr9VIKJ26ybPxn9JemWJ9oXSDZZdrTqT8R+wSR7VLPCW6g+e5QuN1ec4QJUU4KQV9O5jhI0Zg381aiz0UM0AIt+ZpbnoyltPjEZaCXAG2hyIWLV+CsusUvxD83LNSt2rQLcLSiOwdl3l3Ae5TaRB4THZl/7jfpoETIEDT0e9mYMi7iVboIlXOzrbRt8laqVqy6vdL5+oJp25I6MaIaJqY07EY61NBGmUDEPE1GQBPInb0TExbSR5LeML2XRU59E65x2/YAAeB+a59M8uNhvy6lXj9QqkZN3k/JU3CI9qdnnf0zSS/VVs9LbQU2wxrRuHvvTGEKFuimjWbX2vBcOaZwpfSMTSBqWDfsXAp2hawjJERsVZUqiqKRsjCxwuCLFc4xCjdBI6N27Q8W7iursjVP/AFAowGsltoS09cx7g+qtE1GqJtnrol9RUknJaV9R4rIrs/AHbTzuNgut+M66Tt4Iw/DifE/o3h5/ZPYILDLJSUlPlcoosssut21omZEbGIuNijY1FxxISjYliivqEPW4IHC7PC72P2TWGPRHxx3Cvis+4529pY4tcCCNVq5XDtBhHeM2mjxtGXMf2qgy1gbkdVb5EHXCxI34rn/KxN0HMWrcg7ljQjcMg25Wjnc+Qz+ybhDeKHZaBuAAUczSmT2jRDywo8d047M1ILdne35K5UIuFzKle6F4e0X4jiN4V7wTFWPALT5grNvHNdWzrsWRjUfThAQTAo2B67gWmcKKiCXxSIqGZUkJaYB6DxKqDWEk6BeSVIAVI7ZY3tjuYze/xndb+3zTBPaoY/WGeRz9wNm+XHqgsGfs1Db8x6hFGHdZLalrmnaGoNx0KT49nFer8xyJhdxSfDqsPY13Ee+9NIHLPYtmmdLqm0ASinTmnFwl4bo2EZI6BqEibZFwOTRPQxrVXu38Q/o3k7i0/wD0B9VZIWqqfqNVDuBFve72bmfeyvPSX9cYrfiKs/Z6mAjbz8Xqq5ibPFfirN2dlvE3lkeiTy/cUx7PWGwW4F1pGiGtWWrxvAxG08Oeqhp23TWkYjIGqlhj5I+GNQwNumULFoxGfdDSQLjf6gUnc1TrZB42x1yd7g+q7iWLkX6yMAlgPFj/AGLfurcTc/2liIpqAvaHX1+9liX5wfjVNannZinvtycPCPmfokbsgrfgtJswsB1Iv1dnn6rRn2jRJbkVFsAqcxLWJoGqfsdHjaQHepIqV8Zuz0Usbv8ASKidkhZL7Ebh2MkZPBHumUGONB+IW55fNIXAXv6r0xgpfxZH5VcI8ejtm9vqvJe0TGjw3ceA+5VRjisiNyMxHdMqvGJZAQTsg7h90oLVPa68c3JHgBXtQdVDcJpsrWRiX4nlJ8NqzE7Zd8JP/qVaqWdI6ii2tyip3yQ5G7m+48lHyePvo+fIvtC+6sNGFScExNpyv65H0Vmp68aA3UPjf6r09YiqcZpTBVBEiua0XJACMyW06dKAFy/tRiHfzFwzaBst8hqepTnHce7xpjjJt+53HiByVXc3kr/H6ThHX09/ot+zlTsudGd+Y896ZVEOWYSuspDcOYbOBuCl1n64aX76tkb0Wx2ir2F4htixyePib9RyTqCS6yazytGdThvTCya0qU0pumtKUcwujOnYAEwiahKc5IxpWnLPp64ZLiP6v1wfVtjGfdssf8nG9vQN9V1btJjjaaO+rzkxu8nnyXBsdD3yOkcbue4lx5lPaEg3C3DumeX1KxKaercxoaN33usWe4qvyinxN23NZxcAfLf7K7NlAGuSqmCMvLf+0e5/CrCXfNauoSDRUKKSoHVL56jgsp4HP0GXFHvPbuGDK3kLKZtVdb0eFDfmeenonVLRD+0JL55/D/jpQx5Odj7ogSWT+OkU7aNp1ARnm/4W4VtsnBS96nNRgjXDLwnlp6JJW0ckR8Qy3OGn8Kk3KXjYSBbmRBNPPVYJc9UzuDg8LwPQwmXrZrIdcOZIvC2+qHZKFLGRv4oubtiF9EXE1+VnEdUPtAHJExSIWQYPEzgLbR9Vob6kk+ea0MgstC5L9Cl0Xg1WoIyXhyR67j18d0JJAETt81sG3Q50Supw3R7TsuGYIU9HiTm5SCx/u3Hz4JkIss81gpwd29C+KV3zsH0VWrDQuuqlBHs6ZI2CvkboVG/+e9N+X6XuFwAuSLDeckmxftSxmUXjdx/aOu/oq7U18j/iJPDcB0QHdqs8fIn1BWufK4ve4uJ47uQG4JLiFFcJ85qhkhuhcDNKO+mIJCxWt1GOaxDlHrneAw/8Zcf3H2GX3RtS+w11WUjQ1jWjcAPzqg3nbfYZ52CPuh/B2GUXeG50VmpaUCygoKcNaAAm0UeSy+Tfyq+c8SQRcExpoVHTRFM6eJDI1jKfJTRQ3RUUamZEr4R3Q7IFpVUIe0gi4OoKZMjWz48lSRPrk2MUJglLf2nNp5cOiD2yrf26prx7Q1aR6HI/RUjbtvRlOKD9/JeOl91AHcUPLOi4ZJVEIikEr9BZvE5fyVmGYZez5PMN+p+yeRtUteTno0x32ylpQBncpnBTNO4IaIJnRBT+VtU+Mkaf/ncDblqELU0j2ZkZcRmrFExEsjTzVTvFMLsl7tZck1xzCtn/AJGDL9w4cwkb5LKk0CUHet4pbfRCd7u5KN1QBqj8ncMv6lExTiw/M1XJK+29eNxEcU2aWxaA6+9bBJaWsJ0BI6phFK7LL7p7qE5RYP0Xjz/pY0Feubn0XSy+ncROZnktNjmidhaOZ7o8DqHuV4pRGeC9XcjnLNrIqbs7TbRLyOQ+pUb2pv2eZaMdfmsm7zK+Z9nMEaYwNQsITGmCyrDqaNMIGIWnTCAKkLRMLFNsZryEKdrVfCG3kTFJI3JSNavJtFbiXVB7dSWjI4kD3XPgc1cv1CnzY3ib+n+1TWpItPTyaTcpcGpu8ftH4W5+btwQE79VacEg2Ym8SLnzOaXd5BzO0c0KeMKMmymjWZaJ4QmNIgogmFIM08dTSnZcI6NiGpwmELVWekaw04cLEXBCoGP4aYJLW8JzaT8ui6XFGlPa3Du8gcRqwbQ6aj0uu47rmE01gSlk9QVJiE53fl0qLySAMyTYIx1FRkvOy25JT7D8KDbF/id7DyC3wvDxG22pPxHj/CZsao78v+lc4/22jYi42qFgzRcQzUun4niKK7sO3LSONFQsT5pNToCrpCBcZj3Hmgw8jyVrp479Uix3DTEdpvwO9jwWzx779Vm1OUuMvNYtbLFXpXOJWFMcDlyLeH1QlUbblFRzbL9rdofJZt57lbOvtb4XJlTlKKV4Kb0pWOe1+mtON6ZUwS+l0TKEWsqxOjoBZThQsKmBV8RHVTNQ1a+wUjpLKsdrcbETNlp8bsmjh/2PJWRUTtbViSd1jkzw9d/5ySYiwRL4yTfiblRSMul4rKU1DVdqEjYbbTZHyVQqG21VgwKo2om/9fCemntZS8s+lMX7OApmBDNKIiCzrDoM8k4pow0c0to8k1p2XVMwmhlLc6prA1BwNTKBqtIjqiYI1tVRDYN+BU0IQuPVHdwSv/tY49Q0lF0r52xI+NwvvNvIZKfs1TbTy86NyHmd/p80uqydo31Vi7LxWivxcT72+in5LzKmf2PYwiI2rSNqIY1ZLWmJGMRMLFFE1GQNQgiYWXRUTVpAEWyIlUiVF0kamrKMSxuYd4yPA7itqWOyNYxafGz7czfkSDcEEgjmFie4xgjzM8t0Jv1IBPvdYtHU3G3TFyjIRbIsiF6addcjKMwiquNk6j5blZaF6pghcM2nO+5PMNxG1g8W57v4WXfivuLZ2uVK5NISq/RVbTo4HqExGIRt+JzR1C7OS60dMK9MllXJe0kQ+El3kD8ykeJ49M/wt8APA5kc3buivnKOqsOO9omxAtadp/DcP8vsuf1cz5HF7yS45k/bkiRHxUb2q3CRCxmS0ljUxbYLS1wusPC6ohyK1wicxv2To72du/PJHvZlml88PBJrPYea+1liejIXBV3C6s/C7UaHj/KdQOWPWeVfN6eUhTqmKSUW5NqaRNmE1TiAplSBK6YprSqqVMYxkqd+pOJhkPcj4pDn/gNT62HVWqepDGlzjYAXJ5Bcg7QVzqiZ0jvJo4NGg9/dDXo2Pal4pHZ1+KsXZf8A8LfM/MpZilPcaZ6/dG9mZbx7O9rj6HMfVT8n6q59rMwKaNCwyZZouKyy2L5omMI2AZIaII2FqEg2iYdU0pwUviamNMFTKWqY0zLIxjUNA3JGRjJacM+0TmrF5LUMBsXAFYrfZHzrFoiH6lYsVAj0DL84rxui9WLp6FIBl+cUXbLovViAV4z89V6dV6sTFqA715JoVixOVE/U+S0Zv6rFiWnyil3qB32WLEtM3IyH5vTKmOQWLEvm/WD4v2PoDkE3pNAvVizw+jmkTaBYsTkK+17j3Hm4X9HFc4qBr+blixNfR8F9Zv8AMfJA4Af+d/8Aj9QsWKd9HWdiOg3LFiyaXyaxIuJeLErqNiTOkXixUyno2g0RAWLFqwz6c/7TSH+pkzOrd/8A1asWLFUr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8" descr="data:image/jpeg;base64,/9j/4AAQSkZJRgABAQAAAQABAAD/2wCEAAkGBxISEhUSEhMWFRUWFRgXFRUXGBUVFxcVFRcXFhUVFRUYHSggGBolHRUVITEhJSkrLi4uFx8zODMtNygtLisBCgoKDg0OGhAQGi0dHR0tLS0tLS0tLS0tLS0tLS0tLS0tLS0tLS0tLS0tLS0tLS0tLSsrLTctLS0tLTctLSsrK//AABEIAMIBAwMBIgACEQEDEQH/xAAcAAACAgMBAQAAAAAAAAAAAAAEBQMGAAIHAQj/xAA5EAABAwIDBQYFAwQCAwEAAAABAAIDBBEFITESQVFhgQYTInGRoTKxwdHwB0LhFFJy8SNiM5KiFf/EABkBAAMBAQEAAAAAAAAAAAAAAAECAwQABf/EACIRAQEBAQACAgMAAwEAAAAAAAABAhEDMRIhEzJBIlFhBP/aAAwDAQACEQMRAD8A4s43UjY8vpwUYTAR7MY4nNc4AtgvAtmhc5vTR7Tw3iVZ8OzmA4XSTBYrvLv7R7n8Kc4UbT+qTXqnzPtf6FqbxtSihdkm1PmsTVDClTmmbldK6QJvTtTQuk7QpBGvWNCJYxWiVDyx5LkP6gU/dzXGjhfrp9l2aQZLkv6pkbTLa5/Rdf46faodn49ubPcPcq+U8NrKndjYryOPD8+qvkbVHzX/ACV8c+ksEaaQw3Q1MxNYWb0mT14yMolsa3hYiGRquU6GlgBBBAIIXNe0FGYJS39pzb5cOi60I8lVu3mHh0BfbOM3B5HJ35yVc3iXHO2z2XrsQbxS6vqLZXW+EUO2dt3QfVUu5mdrpnt5DKnle7yTCGm4lSQU4CNhiWXXl1V545GsNE0jMAjmo6nslSyjOJoPECx9k2po01poEcbobzHLsV7AMYC5u00cR4h1BzHqq7P2SePgka7zu37rvppgRoqd2mwbuT3jPgJzHA/ZaM6QschqMBqGaxkji2zvkl8kDm/E0jzBC6aZOKgllH7tOabofFzVYr258V/hb6N+yxHociiUzNpwHEo7E5LCyjwuPMu4D5qKvfdy7+u/iBqksvGBbOG7iuKeYHAe6vb4jfoMgpnAse1+6+aZUlMGsa3gAPReVVNcJOKLFh1Re3kn9FJoue4bWFngcfI8eXmrZhtcDZZtZ5V867Fxoym0DlXaGYJ5TPXQKcRDJTXQMMykdMrRKt6iWwJXHu2c3ezu4NGz11P5yXQO0WKiNlgfE7Jo+vkufTQXvfXVdRyB7HZOkG/L89ldqc3KocD+4m2z8LsncuauFHUg71HyZ+1cX+H0BTGn0SqllTWmdklyaj4QjGNQkIzRkZVMxKpWhI+19v6aX/B3yKebSpv6g4iGwmMHxPy6b099FjjtQwukDeJsrnhlPZo8lV6KK9QOpV1pmZBS817ZFfHEsbEXFGtIWo6njUVW9MxOqWJA0sSdUbFTCe2zYULjFAJIXtO9pt52uPeybRxrWoHhPktMjPXDZzYElIK2pJTTFZsz5n5pVQ03eSgHQZnpoE3ZJ2us79N4sNe4A6XWK2Npclij+en/ABRzOj8Mfnn9Alrzclbd+61r5LRmq08R6lajsIh25mA6DxHp/NkC1OOz7CNp/QfM/RdXRaI3AFbg5lLBObqeKp3oHTVFGHDRQxd5EcvE33CYU0TnW3fNM6eibvU9az6PJUeF4+MgTY775K1UWLNIyck7MLidqxp6KdmAxatDmn/q4/JS5DdWJmKi2qCru0Qbk3xHlp1KQVOCSA32i8eZv6KLYAyVMzpKlnldIdt5uT7cgFE5l1jzwXneKpQlVSB2SDgqX052XguYNHDMt+4Ti4WjmA6hLrMsGXhhh2JggEG4Vio60Kh/0FjeNxad9tD0TCjnlbrY+yl+Ky/Sk8joMFWESKwDeqIMVk3NHqopa2YjN1vLJNM2FtXLEsfZECSbnc0alc+xWpfO9z39BwHJTQxm5JNzxOZ91HPCuuXRXHNLJmO4nPrl9VcYDdVnEqe4uOia4PW7bAd+hHMKXkn9UxVggCZU7NEspnpzSNyUVLTCliTGmahKYI5hsrZiOqLYlHaquENNI6+eyWt/ydkPzkmDpea5/wBtcS754jafAz3dv9B9VZJzvEdAiOzEWbz5BSV8Fwoez8uy9zTvAI6Jd/pT5/Za2tyWKMOXqyq9cSIWzQvZz4isAXpMb0lWPDm7EbW9fXNV+CPae0c8/LerCTbJA2UrnpxhNF+52vySnDYdt9twzKuVJDYKPl1z6UxO/aanp0fHCvaWPJHtiyUpFKip4+SYwxLWmgTKnhTyFtaRQJRj+FXG2weIajj/ACrTHEtZ4Mk/E+uW7ZWF6J7R03czG3wuzHLiEjqKywt6o9MLkrAMgpKTbkzAs3jp/tBYXSd67aPwD35K0U8NsrZJN7+Po2c9eU9GN+aZRUw4L2Fosj4IbqHyt91b4yNYqFpGYB6KCtwa4vHu/b9k6hiU8Nr2Vc2xKxQb2WhF057U4cY3d60eB2vJx+6SNdwV+xMPPFxCV2dC/baLtPxAfMeScSScVE8i2aS5lNKLoa4EA3uFZKKuFhmqL3Md7i7TfcbX6I2l2v2kqV8Nn30/5Ouhx1gA1WT43GweJw6Zn0CpjI5D8Tr9VIKJ26ybPxn9JemWJ9oXSDZZdrTqT8R+wSR7VLPCW6g+e5QuN1ec4QJUU4KQV9O5jhI0Zg381aiz0UM0AIt+ZpbnoyltPjEZaCXAG2hyIWLV+CsusUvxD83LNSt2rQLcLSiOwdl3l3Ae5TaRB4THZl/7jfpoETIEDT0e9mYMi7iVboIlXOzrbRt8laqVqy6vdL5+oJp25I6MaIaJqY07EY61NBGmUDEPE1GQBPInb0TExbSR5LeML2XRU59E65x2/YAAeB+a59M8uNhvy6lXj9QqkZN3k/JU3CI9qdnnf0zSS/VVs9LbQU2wxrRuHvvTGEKFuimjWbX2vBcOaZwpfSMTSBqWDfsXAp2hawjJERsVZUqiqKRsjCxwuCLFc4xCjdBI6N27Q8W7iursjVP/AFAowGsltoS09cx7g+qtE1GqJtnrol9RUknJaV9R4rIrs/AHbTzuNgut+M66Tt4Iw/DifE/o3h5/ZPYILDLJSUlPlcoosssut21omZEbGIuNijY1FxxISjYliivqEPW4IHC7PC72P2TWGPRHxx3Cvis+4529pY4tcCCNVq5XDtBhHeM2mjxtGXMf2qgy1gbkdVb5EHXCxI34rn/KxN0HMWrcg7ljQjcMg25Wjnc+Qz+ybhDeKHZaBuAAUczSmT2jRDywo8d047M1ILdne35K5UIuFzKle6F4e0X4jiN4V7wTFWPALT5grNvHNdWzrsWRjUfThAQTAo2B67gWmcKKiCXxSIqGZUkJaYB6DxKqDWEk6BeSVIAVI7ZY3tjuYze/xndb+3zTBPaoY/WGeRz9wNm+XHqgsGfs1Db8x6hFGHdZLalrmnaGoNx0KT49nFer8xyJhdxSfDqsPY13Ee+9NIHLPYtmmdLqm0ASinTmnFwl4bo2EZI6BqEibZFwOTRPQxrVXu38Q/o3k7i0/wD0B9VZIWqqfqNVDuBFve72bmfeyvPSX9cYrfiKs/Z6mAjbz8Xqq5ibPFfirN2dlvE3lkeiTy/cUx7PWGwW4F1pGiGtWWrxvAxG08Oeqhp23TWkYjIGqlhj5I+GNQwNumULFoxGfdDSQLjf6gUnc1TrZB42x1yd7g+q7iWLkX6yMAlgPFj/AGLfurcTc/2liIpqAvaHX1+9liX5wfjVNannZinvtycPCPmfokbsgrfgtJswsB1Iv1dnn6rRn2jRJbkVFsAqcxLWJoGqfsdHjaQHepIqV8Zuz0Usbv8ASKidkhZL7Ebh2MkZPBHumUGONB+IW55fNIXAXv6r0xgpfxZH5VcI8ejtm9vqvJe0TGjw3ceA+5VRjisiNyMxHdMqvGJZAQTsg7h90oLVPa68c3JHgBXtQdVDcJpsrWRiX4nlJ8NqzE7Zd8JP/qVaqWdI6ii2tyip3yQ5G7m+48lHyePvo+fIvtC+6sNGFScExNpyv65H0Vmp68aA3UPjf6r09YiqcZpTBVBEiua0XJACMyW06dKAFy/tRiHfzFwzaBst8hqepTnHce7xpjjJt+53HiByVXc3kr/H6ThHX09/ot+zlTsudGd+Y896ZVEOWYSuspDcOYbOBuCl1n64aX76tkb0Wx2ir2F4htixyePib9RyTqCS6yazytGdThvTCya0qU0pumtKUcwujOnYAEwiahKc5IxpWnLPp64ZLiP6v1wfVtjGfdssf8nG9vQN9V1btJjjaaO+rzkxu8nnyXBsdD3yOkcbue4lx5lPaEg3C3DumeX1KxKaercxoaN33usWe4qvyinxN23NZxcAfLf7K7NlAGuSqmCMvLf+0e5/CrCXfNauoSDRUKKSoHVL56jgsp4HP0GXFHvPbuGDK3kLKZtVdb0eFDfmeenonVLRD+0JL55/D/jpQx5Odj7ogSWT+OkU7aNp1ARnm/4W4VtsnBS96nNRgjXDLwnlp6JJW0ckR8Qy3OGn8Kk3KXjYSBbmRBNPPVYJc9UzuDg8LwPQwmXrZrIdcOZIvC2+qHZKFLGRv4oubtiF9EXE1+VnEdUPtAHJExSIWQYPEzgLbR9Vob6kk+ea0MgstC5L9Cl0Xg1WoIyXhyR67j18d0JJAETt81sG3Q50Supw3R7TsuGYIU9HiTm5SCx/u3Hz4JkIss81gpwd29C+KV3zsH0VWrDQuuqlBHs6ZI2CvkboVG/+e9N+X6XuFwAuSLDeckmxftSxmUXjdx/aOu/oq7U18j/iJPDcB0QHdqs8fIn1BWufK4ve4uJ47uQG4JLiFFcJ85qhkhuhcDNKO+mIJCxWt1GOaxDlHrneAw/8Zcf3H2GX3RtS+w11WUjQ1jWjcAPzqg3nbfYZ52CPuh/B2GUXeG50VmpaUCygoKcNaAAm0UeSy+Tfyq+c8SQRcExpoVHTRFM6eJDI1jKfJTRQ3RUUamZEr4R3Q7IFpVUIe0gi4OoKZMjWz48lSRPrk2MUJglLf2nNp5cOiD2yrf26prx7Q1aR6HI/RUjbtvRlOKD9/JeOl91AHcUPLOi4ZJVEIikEr9BZvE5fyVmGYZez5PMN+p+yeRtUteTno0x32ylpQBncpnBTNO4IaIJnRBT+VtU+Mkaf/ncDblqELU0j2ZkZcRmrFExEsjTzVTvFMLsl7tZck1xzCtn/AJGDL9w4cwkb5LKk0CUHet4pbfRCd7u5KN1QBqj8ncMv6lExTiw/M1XJK+29eNxEcU2aWxaA6+9bBJaWsJ0BI6phFK7LL7p7qE5RYP0Xjz/pY0Feubn0XSy+ncROZnktNjmidhaOZ7o8DqHuV4pRGeC9XcjnLNrIqbs7TbRLyOQ+pUb2pv2eZaMdfmsm7zK+Z9nMEaYwNQsITGmCyrDqaNMIGIWnTCAKkLRMLFNsZryEKdrVfCG3kTFJI3JSNavJtFbiXVB7dSWjI4kD3XPgc1cv1CnzY3ib+n+1TWpItPTyaTcpcGpu8ftH4W5+btwQE79VacEg2Ym8SLnzOaXd5BzO0c0KeMKMmymjWZaJ4QmNIgogmFIM08dTSnZcI6NiGpwmELVWekaw04cLEXBCoGP4aYJLW8JzaT8ui6XFGlPa3Du8gcRqwbQ6aj0uu47rmE01gSlk9QVJiE53fl0qLySAMyTYIx1FRkvOy25JT7D8KDbF/id7DyC3wvDxG22pPxHj/CZsao78v+lc4/22jYi42qFgzRcQzUun4niKK7sO3LSONFQsT5pNToCrpCBcZj3Hmgw8jyVrp479Uix3DTEdpvwO9jwWzx779Vm1OUuMvNYtbLFXpXOJWFMcDlyLeH1QlUbblFRzbL9rdofJZt57lbOvtb4XJlTlKKV4Kb0pWOe1+mtON6ZUwS+l0TKEWsqxOjoBZThQsKmBV8RHVTNQ1a+wUjpLKsdrcbETNlp8bsmjh/2PJWRUTtbViSd1jkzw9d/5ySYiwRL4yTfiblRSMul4rKU1DVdqEjYbbTZHyVQqG21VgwKo2om/9fCemntZS8s+lMX7OApmBDNKIiCzrDoM8k4pow0c0to8k1p2XVMwmhlLc6prA1BwNTKBqtIjqiYI1tVRDYN+BU0IQuPVHdwSv/tY49Q0lF0r52xI+NwvvNvIZKfs1TbTy86NyHmd/p80uqydo31Vi7LxWivxcT72+in5LzKmf2PYwiI2rSNqIY1ZLWmJGMRMLFFE1GQNQgiYWXRUTVpAEWyIlUiVF0kamrKMSxuYd4yPA7itqWOyNYxafGz7czfkSDcEEgjmFie4xgjzM8t0Jv1IBPvdYtHU3G3TFyjIRbIsiF6addcjKMwiquNk6j5blZaF6pghcM2nO+5PMNxG1g8W57v4WXfivuLZ2uVK5NISq/RVbTo4HqExGIRt+JzR1C7OS60dMK9MllXJe0kQ+El3kD8ykeJ49M/wt8APA5kc3buivnKOqsOO9omxAtadp/DcP8vsuf1cz5HF7yS45k/bkiRHxUb2q3CRCxmS0ljUxbYLS1wusPC6ohyK1wicxv2To72du/PJHvZlml88PBJrPYea+1liejIXBV3C6s/C7UaHj/KdQOWPWeVfN6eUhTqmKSUW5NqaRNmE1TiAplSBK6YprSqqVMYxkqd+pOJhkPcj4pDn/gNT62HVWqepDGlzjYAXJ5Bcg7QVzqiZ0jvJo4NGg9/dDXo2Pal4pHZ1+KsXZf8A8LfM/MpZilPcaZ6/dG9mZbx7O9rj6HMfVT8n6q59rMwKaNCwyZZouKyy2L5omMI2AZIaII2FqEg2iYdU0pwUviamNMFTKWqY0zLIxjUNA3JGRjJacM+0TmrF5LUMBsXAFYrfZHzrFoiH6lYsVAj0DL84rxui9WLp6FIBl+cUXbLovViAV4z89V6dV6sTFqA715JoVixOVE/U+S0Zv6rFiWnyil3qB32WLEtM3IyH5vTKmOQWLEvm/WD4v2PoDkE3pNAvVizw+jmkTaBYsTkK+17j3Hm4X9HFc4qBr+blixNfR8F9Zv8AMfJA4Af+d/8Aj9QsWKd9HWdiOg3LFiyaXyaxIuJeLErqNiTOkXixUyno2g0RAWLFqwz6c/7TSH+pkzOrd/8A1asWLFUr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20" descr="data:image/jpeg;base64,/9j/4AAQSkZJRgABAQAAAQABAAD/2wCEAAkGBxISEhUSEhMWFRUWFRgXFRUXGBUVFxcVFRcXFhUVFRUYHSggGBolHRUVITEhJSkrLi4uFx8zODMtNygtLisBCgoKDg0OGhAQGi0dHR0tLS0tLS0tLS0tLS0tLS0tLS0tLS0tLS0tLS0tLS0tLS0tLSsrLTctLS0tLTctLSsrK//AABEIAMIBAwMBIgACEQEDEQH/xAAcAAACAgMBAQAAAAAAAAAAAAAEBQMGAAIHAQj/xAA5EAABAwIDBQYFAwQCAwEAAAABAAIDBBEFITESQVFhgQYTInGRoTKxwdHwB0LhFFJy8SNiM5KiFf/EABkBAAMBAQEAAAAAAAAAAAAAAAECAwQABf/EACIRAQEBAQACAgMAAwEAAAAAAAABAhEDMRIhEzJBIlFhBP/aAAwDAQACEQMRAD8A4s43UjY8vpwUYTAR7MY4nNc4AtgvAtmhc5vTR7Tw3iVZ8OzmA4XSTBYrvLv7R7n8Kc4UbT+qTXqnzPtf6FqbxtSihdkm1PmsTVDClTmmbldK6QJvTtTQuk7QpBGvWNCJYxWiVDyx5LkP6gU/dzXGjhfrp9l2aQZLkv6pkbTLa5/Rdf46faodn49ubPcPcq+U8NrKndjYryOPD8+qvkbVHzX/ACV8c+ksEaaQw3Q1MxNYWb0mT14yMolsa3hYiGRquU6GlgBBBAIIXNe0FGYJS39pzb5cOi60I8lVu3mHh0BfbOM3B5HJ35yVc3iXHO2z2XrsQbxS6vqLZXW+EUO2dt3QfVUu5mdrpnt5DKnle7yTCGm4lSQU4CNhiWXXl1V545GsNE0jMAjmo6nslSyjOJoPECx9k2po01poEcbobzHLsV7AMYC5u00cR4h1BzHqq7P2SePgka7zu37rvppgRoqd2mwbuT3jPgJzHA/ZaM6QschqMBqGaxkji2zvkl8kDm/E0jzBC6aZOKgllH7tOabofFzVYr258V/hb6N+yxHociiUzNpwHEo7E5LCyjwuPMu4D5qKvfdy7+u/iBqksvGBbOG7iuKeYHAe6vb4jfoMgpnAse1+6+aZUlMGsa3gAPReVVNcJOKLFh1Re3kn9FJoue4bWFngcfI8eXmrZhtcDZZtZ5V867Fxoym0DlXaGYJ5TPXQKcRDJTXQMMykdMrRKt6iWwJXHu2c3ezu4NGz11P5yXQO0WKiNlgfE7Jo+vkufTQXvfXVdRyB7HZOkG/L89ldqc3KocD+4m2z8LsncuauFHUg71HyZ+1cX+H0BTGn0SqllTWmdklyaj4QjGNQkIzRkZVMxKpWhI+19v6aX/B3yKebSpv6g4iGwmMHxPy6b099FjjtQwukDeJsrnhlPZo8lV6KK9QOpV1pmZBS817ZFfHEsbEXFGtIWo6njUVW9MxOqWJA0sSdUbFTCe2zYULjFAJIXtO9pt52uPeybRxrWoHhPktMjPXDZzYElIK2pJTTFZsz5n5pVQ03eSgHQZnpoE3ZJ2us79N4sNe4A6XWK2Npclij+en/ABRzOj8Mfnn9Alrzclbd+61r5LRmq08R6lajsIh25mA6DxHp/NkC1OOz7CNp/QfM/RdXRaI3AFbg5lLBObqeKp3oHTVFGHDRQxd5EcvE33CYU0TnW3fNM6eibvU9az6PJUeF4+MgTY775K1UWLNIyck7MLidqxp6KdmAxatDmn/q4/JS5DdWJmKi2qCru0Qbk3xHlp1KQVOCSA32i8eZv6KLYAyVMzpKlnldIdt5uT7cgFE5l1jzwXneKpQlVSB2SDgqX052XguYNHDMt+4Ti4WjmA6hLrMsGXhhh2JggEG4Vio60Kh/0FjeNxad9tD0TCjnlbrY+yl+Ky/Sk8joMFWESKwDeqIMVk3NHqopa2YjN1vLJNM2FtXLEsfZECSbnc0alc+xWpfO9z39BwHJTQxm5JNzxOZ91HPCuuXRXHNLJmO4nPrl9VcYDdVnEqe4uOia4PW7bAd+hHMKXkn9UxVggCZU7NEspnpzSNyUVLTCliTGmahKYI5hsrZiOqLYlHaquENNI6+eyWt/ydkPzkmDpea5/wBtcS754jafAz3dv9B9VZJzvEdAiOzEWbz5BSV8Fwoez8uy9zTvAI6Jd/pT5/Za2tyWKMOXqyq9cSIWzQvZz4isAXpMb0lWPDm7EbW9fXNV+CPae0c8/LerCTbJA2UrnpxhNF+52vySnDYdt9twzKuVJDYKPl1z6UxO/aanp0fHCvaWPJHtiyUpFKip4+SYwxLWmgTKnhTyFtaRQJRj+FXG2weIajj/ACrTHEtZ4Mk/E+uW7ZWF6J7R03czG3wuzHLiEjqKywt6o9MLkrAMgpKTbkzAs3jp/tBYXSd67aPwD35K0U8NsrZJN7+Po2c9eU9GN+aZRUw4L2Fosj4IbqHyt91b4yNYqFpGYB6KCtwa4vHu/b9k6hiU8Nr2Vc2xKxQb2WhF057U4cY3d60eB2vJx+6SNdwV+xMPPFxCV2dC/baLtPxAfMeScSScVE8i2aS5lNKLoa4EA3uFZKKuFhmqL3Md7i7TfcbX6I2l2v2kqV8Nn30/5Ouhx1gA1WT43GweJw6Zn0CpjI5D8Tr9VIKJ26ybPxn9JemWJ9oXSDZZdrTqT8R+wSR7VLPCW6g+e5QuN1ec4QJUU4KQV9O5jhI0Zg381aiz0UM0AIt+ZpbnoyltPjEZaCXAG2hyIWLV+CsusUvxD83LNSt2rQLcLSiOwdl3l3Ae5TaRB4THZl/7jfpoETIEDT0e9mYMi7iVboIlXOzrbRt8laqVqy6vdL5+oJp25I6MaIaJqY07EY61NBGmUDEPE1GQBPInb0TExbSR5LeML2XRU59E65x2/YAAeB+a59M8uNhvy6lXj9QqkZN3k/JU3CI9qdnnf0zSS/VVs9LbQU2wxrRuHvvTGEKFuimjWbX2vBcOaZwpfSMTSBqWDfsXAp2hawjJERsVZUqiqKRsjCxwuCLFc4xCjdBI6N27Q8W7iursjVP/AFAowGsltoS09cx7g+qtE1GqJtnrol9RUknJaV9R4rIrs/AHbTzuNgut+M66Tt4Iw/DifE/o3h5/ZPYILDLJSUlPlcoosssut21omZEbGIuNijY1FxxISjYliivqEPW4IHC7PC72P2TWGPRHxx3Cvis+4529pY4tcCCNVq5XDtBhHeM2mjxtGXMf2qgy1gbkdVb5EHXCxI34rn/KxN0HMWrcg7ljQjcMg25Wjnc+Qz+ybhDeKHZaBuAAUczSmT2jRDywo8d047M1ILdne35K5UIuFzKle6F4e0X4jiN4V7wTFWPALT5grNvHNdWzrsWRjUfThAQTAo2B67gWmcKKiCXxSIqGZUkJaYB6DxKqDWEk6BeSVIAVI7ZY3tjuYze/xndb+3zTBPaoY/WGeRz9wNm+XHqgsGfs1Db8x6hFGHdZLalrmnaGoNx0KT49nFer8xyJhdxSfDqsPY13Ee+9NIHLPYtmmdLqm0ASinTmnFwl4bo2EZI6BqEibZFwOTRPQxrVXu38Q/o3k7i0/wD0B9VZIWqqfqNVDuBFve72bmfeyvPSX9cYrfiKs/Z6mAjbz8Xqq5ibPFfirN2dlvE3lkeiTy/cUx7PWGwW4F1pGiGtWWrxvAxG08Oeqhp23TWkYjIGqlhj5I+GNQwNumULFoxGfdDSQLjf6gUnc1TrZB42x1yd7g+q7iWLkX6yMAlgPFj/AGLfurcTc/2liIpqAvaHX1+9liX5wfjVNannZinvtycPCPmfokbsgrfgtJswsB1Iv1dnn6rRn2jRJbkVFsAqcxLWJoGqfsdHjaQHepIqV8Zuz0Usbv8ASKidkhZL7Ebh2MkZPBHumUGONB+IW55fNIXAXv6r0xgpfxZH5VcI8ejtm9vqvJe0TGjw3ceA+5VRjisiNyMxHdMqvGJZAQTsg7h90oLVPa68c3JHgBXtQdVDcJpsrWRiX4nlJ8NqzE7Zd8JP/qVaqWdI6ii2tyip3yQ5G7m+48lHyePvo+fIvtC+6sNGFScExNpyv65H0Vmp68aA3UPjf6r09YiqcZpTBVBEiua0XJACMyW06dKAFy/tRiHfzFwzaBst8hqepTnHce7xpjjJt+53HiByVXc3kr/H6ThHX09/ot+zlTsudGd+Y896ZVEOWYSuspDcOYbOBuCl1n64aX76tkb0Wx2ir2F4htixyePib9RyTqCS6yazytGdThvTCya0qU0pumtKUcwujOnYAEwiahKc5IxpWnLPp64ZLiP6v1wfVtjGfdssf8nG9vQN9V1btJjjaaO+rzkxu8nnyXBsdD3yOkcbue4lx5lPaEg3C3DumeX1KxKaercxoaN33usWe4qvyinxN23NZxcAfLf7K7NlAGuSqmCMvLf+0e5/CrCXfNauoSDRUKKSoHVL56jgsp4HP0GXFHvPbuGDK3kLKZtVdb0eFDfmeenonVLRD+0JL55/D/jpQx5Odj7ogSWT+OkU7aNp1ARnm/4W4VtsnBS96nNRgjXDLwnlp6JJW0ckR8Qy3OGn8Kk3KXjYSBbmRBNPPVYJc9UzuDg8LwPQwmXrZrIdcOZIvC2+qHZKFLGRv4oubtiF9EXE1+VnEdUPtAHJExSIWQYPEzgLbR9Vob6kk+ea0MgstC5L9Cl0Xg1WoIyXhyR67j18d0JJAETt81sG3Q50Supw3R7TsuGYIU9HiTm5SCx/u3Hz4JkIss81gpwd29C+KV3zsH0VWrDQuuqlBHs6ZI2CvkboVG/+e9N+X6XuFwAuSLDeckmxftSxmUXjdx/aOu/oq7U18j/iJPDcB0QHdqs8fIn1BWufK4ve4uJ47uQG4JLiFFcJ85qhkhuhcDNKO+mIJCxWt1GOaxDlHrneAw/8Zcf3H2GX3RtS+w11WUjQ1jWjcAPzqg3nbfYZ52CPuh/B2GUXeG50VmpaUCygoKcNaAAm0UeSy+Tfyq+c8SQRcExpoVHTRFM6eJDI1jKfJTRQ3RUUamZEr4R3Q7IFpVUIe0gi4OoKZMjWz48lSRPrk2MUJglLf2nNp5cOiD2yrf26prx7Q1aR6HI/RUjbtvRlOKD9/JeOl91AHcUPLOi4ZJVEIikEr9BZvE5fyVmGYZez5PMN+p+yeRtUteTno0x32ylpQBncpnBTNO4IaIJnRBT+VtU+Mkaf/ncDblqELU0j2ZkZcRmrFExEsjTzVTvFMLsl7tZck1xzCtn/AJGDL9w4cwkb5LKk0CUHet4pbfRCd7u5KN1QBqj8ncMv6lExTiw/M1XJK+29eNxEcU2aWxaA6+9bBJaWsJ0BI6phFK7LL7p7qE5RYP0Xjz/pY0Feubn0XSy+ncROZnktNjmidhaOZ7o8DqHuV4pRGeC9XcjnLNrIqbs7TbRLyOQ+pUb2pv2eZaMdfmsm7zK+Z9nMEaYwNQsITGmCyrDqaNMIGIWnTCAKkLRMLFNsZryEKdrVfCG3kTFJI3JSNavJtFbiXVB7dSWjI4kD3XPgc1cv1CnzY3ib+n+1TWpItPTyaTcpcGpu8ftH4W5+btwQE79VacEg2Ym8SLnzOaXd5BzO0c0KeMKMmymjWZaJ4QmNIgogmFIM08dTSnZcI6NiGpwmELVWekaw04cLEXBCoGP4aYJLW8JzaT8ui6XFGlPa3Du8gcRqwbQ6aj0uu47rmE01gSlk9QVJiE53fl0qLySAMyTYIx1FRkvOy25JT7D8KDbF/id7DyC3wvDxG22pPxHj/CZsao78v+lc4/22jYi42qFgzRcQzUun4niKK7sO3LSONFQsT5pNToCrpCBcZj3Hmgw8jyVrp479Uix3DTEdpvwO9jwWzx779Vm1OUuMvNYtbLFXpXOJWFMcDlyLeH1QlUbblFRzbL9rdofJZt57lbOvtb4XJlTlKKV4Kb0pWOe1+mtON6ZUwS+l0TKEWsqxOjoBZThQsKmBV8RHVTNQ1a+wUjpLKsdrcbETNlp8bsmjh/2PJWRUTtbViSd1jkzw9d/5ySYiwRL4yTfiblRSMul4rKU1DVdqEjYbbTZHyVQqG21VgwKo2om/9fCemntZS8s+lMX7OApmBDNKIiCzrDoM8k4pow0c0to8k1p2XVMwmhlLc6prA1BwNTKBqtIjqiYI1tVRDYN+BU0IQuPVHdwSv/tY49Q0lF0r52xI+NwvvNvIZKfs1TbTy86NyHmd/p80uqydo31Vi7LxWivxcT72+in5LzKmf2PYwiI2rSNqIY1ZLWmJGMRMLFFE1GQNQgiYWXRUTVpAEWyIlUiVF0kamrKMSxuYd4yPA7itqWOyNYxafGz7czfkSDcEEgjmFie4xgjzM8t0Jv1IBPvdYtHU3G3TFyjIRbIsiF6addcjKMwiquNk6j5blZaF6pghcM2nO+5PMNxG1g8W57v4WXfivuLZ2uVK5NISq/RVbTo4HqExGIRt+JzR1C7OS60dMK9MllXJe0kQ+El3kD8ykeJ49M/wt8APA5kc3buivnKOqsOO9omxAtadp/DcP8vsuf1cz5HF7yS45k/bkiRHxUb2q3CRCxmS0ljUxbYLS1wusPC6ohyK1wicxv2To72du/PJHvZlml88PBJrPYea+1liejIXBV3C6s/C7UaHj/KdQOWPWeVfN6eUhTqmKSUW5NqaRNmE1TiAplSBK6YprSqqVMYxkqd+pOJhkPcj4pDn/gNT62HVWqepDGlzjYAXJ5Bcg7QVzqiZ0jvJo4NGg9/dDXo2Pal4pHZ1+KsXZf8A8LfM/MpZilPcaZ6/dG9mZbx7O9rj6HMfVT8n6q59rMwKaNCwyZZouKyy2L5omMI2AZIaII2FqEg2iYdU0pwUviamNMFTKWqY0zLIxjUNA3JGRjJacM+0TmrF5LUMBsXAFYrfZHzrFoiH6lYsVAj0DL84rxui9WLp6FIBl+cUXbLovViAV4z89V6dV6sTFqA715JoVixOVE/U+S0Zv6rFiWnyil3qB32WLEtM3IyH5vTKmOQWLEvm/WD4v2PoDkE3pNAvVizw+jmkTaBYsTkK+17j3Hm4X9HFc4qBr+blixNfR8F9Zv8AMfJA4Af+d/8Aj9QsWKd9HWdiOg3LFiyaXyaxIuJeLErqNiTOkXixUyno2g0RAWLFqwz6c/7TSH+pkzOrd/8A1asWLFUr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2" descr="Картинки по запросу пампушки тесто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88" name="Picture 24" descr="http://fan-female.ru/wp-content/uploads/2015/09/Sy-ry-e-pampushki-na-protivn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3451" y="5325779"/>
            <a:ext cx="2171278" cy="1624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0" name="Picture 26" descr="http://gotovit-prosto.com/img/chesnochnie-pampushki-k-ukrainskomu-borschu-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8704" y="5315168"/>
            <a:ext cx="2194747" cy="16460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2" name="Picture 28" descr="http://woman7life.ru/wp-content/uploads/2015/05/recept-pampushek-s-chesnokom-k-borshhu-s-fot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425408"/>
            <a:ext cx="3077462" cy="20516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4" name="Picture 30" descr="http://am2am.ru/uploads/posts/2012-12/1355927664_111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61230" y="3465591"/>
            <a:ext cx="3053897" cy="19151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3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34076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Приготовление чесночной подливы  подача борща украинского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1484784"/>
            <a:ext cx="6804248" cy="172819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	</a:t>
            </a:r>
            <a:r>
              <a:rPr lang="ru-RU" sz="2400" b="1" u="sng" dirty="0" smtClean="0">
                <a:solidFill>
                  <a:srgbClr val="002060"/>
                </a:solidFill>
              </a:rPr>
              <a:t>Чесночная подлива</a:t>
            </a:r>
            <a:r>
              <a:rPr lang="ru-RU" sz="2400" u="sng" dirty="0" smtClean="0"/>
              <a:t>: </a:t>
            </a:r>
            <a:r>
              <a:rPr lang="ru-RU" sz="2400" dirty="0" smtClean="0"/>
              <a:t>чеснок растирают с солью, добавляют масло и кипяченую охлажденную воду.</a:t>
            </a:r>
          </a:p>
        </p:txBody>
      </p:sp>
      <p:pic>
        <p:nvPicPr>
          <p:cNvPr id="12290" name="Picture 2" descr="http://2.bp.blogspot.com/-Ir1x8bjm9Dc/U-TZXkMqFkI/AAAAAAAAceg/6iDZI-lw4Bo/s1600/IMG_89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3620" y="3201314"/>
            <a:ext cx="2448272" cy="1836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www.tvcook.ru/uploads/images/00/36/63/2015/12/02/9c63e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1892" y="2780928"/>
            <a:ext cx="2185719" cy="1637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www.rest-tr.ru/upload/iblock/9fe/Borstch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458" y="1412776"/>
            <a:ext cx="2362662" cy="17726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data:image/jpeg;base64,/9j/4AAQSkZJRgABAQAAAQABAAD/2wCEAAkGBxMTEhUSExQWFhUWGBcaFxgYFxcZGBgXGxgaFxcYFxoYHSggGh8lGxgVITEjJSkrLi4uGB8zODMtNygtLisBCgoKDg0OGxAQGy0lHyUrLy0tLy0tLS8tLS8tLS0tLS0tLS0tLS0tLy0tLS0tLS8tLS0tLS0tLS8tLS0tLS0tLf/AABEIAJUBUgMBEQACEQEDEQH/xAAcAAABBQEBAQAAAAAAAAAAAAAFAAIDBAYHAQj/xABCEAACAQIEAwYDBgQFAwMFAAABAhEAAwQSITEFQVEGEyJhcYEyQpEjUqGxwdEHFOHwFTNicoKSovFTc+IWQ2OTo//EABoBAAIDAQEAAAAAAAAAAAAAAAADAQIEBQb/xAA2EQACAQMCBAQFBAICAgMBAAAAAQIDESESMQRBUfATImFxgZGhscEy0eHxFEIFI1KCU2KyM//aAAwDAQACEQMRAD8A7hQB7QAqAFQAqAFQAqAFQBQ4nxmxY/zHAY7IJZ2/2ossfpVXNIbTozqfpX7fMzHFu2brooSwDsbpz3D/ALbSH8z7Utzk9jXHhacFeo/wvm/wjC9o+1edGXPfuk/MzhEUHeLaQDtzk0updPTfzPa/djTR0W1xj5Fu0vs3n5FDBcexDLlBCKo1yJl6QWyganWq+K1+pX9eQjiqkYQcoyzfZ5dvW+3yLK4vMMzA5QR4mJLnU+W0x/cVnbd27HHqVZTy/qGbHE71kKFfQidT57x6iqVHKOIs1cPG6zhD8bxNLpBZBLQtzQHMNB4jvtpNW/ybNRZtjTvBuKxzMRxzgrWydCbZP2ZBBA/3HqKbGpG+qPx6mmnepBU5f+uySfr7fXob3+GPBMNdtm+6i5cXQhoyqRyC7dNfOtNGKisGHjKjqS81rrGLW+AQ7Q9omRNiBmhFXLlgEghtZEwRSJVnKKk0/h9mXo8Kp7SRZ7KYwu9tzlBcHMoDAjY+IHbUkCOlWpyvKLv1XT1/BHF03Hljl8DH8a4pbs4y6l1TYuK5y37DZHCnVTcXZhEdac4rcdR4nUtEldeuV890aPgH8QGXMMT9rYVgv80iFYJAIF1NxoR4gI1qI1cX3XUK3Apv/rw7X0vc6Jh76uodGDKwlWUyCDsQRTk7nMaadmSVJAqAFQAqAFQAqAFQAqAOR/xmvuMRYA1RbZLD/c0T/wBtKrJONufIZSbUvQBcCxrtZ7sN9mDLDXVYMD2JNKhdjZJI7J2Xuh8NbYcx+Wn6VpRnluFakgxnbTsyHXvrIAuBgX/1LBnTrtTINZTKSvho512l4qLVlxJVwAAOckgSOuhO1EY+bJMng6R/DPtJ/N4YJcbNetABzzZY8L+exB8x50tqzsW3RsKAFQAqAFQAqAFQAqAFQAqAFQB4WAoA8ZwNyBRcCvieIW00ZhPSdZ32/veqSqRjuTYyHabtBeQMTmtW/wD8YD3HG/xERb59TtBmkqo5yt38zVSVGOZZ9/25nL8Rx68Ltw2c9vPE+LOxTbxM2snr5npS1PdqStsl6nTcG7RlF33urYXtfvIW7OpmQuLls3nMKLv3Rrm13Jpl5tab5W9jBroeM5XbW2dy9iuyoxJbuwi90q52WB3jE6lREaQd6HBxV+REK8YtpXVtrbXAvEnVFNonRZ8GYSYO+m8xvWK7bsjFXc5VHOfxYzBsLuYssi3znQg66LtO34Uy3ITGnfzXDXBhafXVidYXVwBoDG5qkYJtqxtp1pNK98dMFvFYQW2IHOuVxblGph7He4dRcL9RWrfeShgg9Yj361r4ebqR9VsZa1Fwqa1s8NBvsXhks4kqqvL2zmOaUlSOR28q6tGvrdnuYa/DxhT1LqS4rhWa86FAElj3moidNwdY8Wh2zTSFTkpOMVbLz78/XexSNZKNlu/t0KfHu1djAE20tvcvZRFxxlTT7pO8DpWmNPT+nL6so4yxr2fyOU8d4m+MvPcPxPlAVNQTsJMb/Slq94ya+Z00o04ThGWMbK6+ebfQM8Os4jCB7srkBUPba4rBs0DK4EgTyM9Ryq9JeXS9/TYVxFWSqa0np9d7+hqezXaNcGUu22nBXmi5aJ8WGuHdlH3ev1qyvB+hNWMOJhdfq+/897HW0cEAgyCJBGxHI085DVh1ACoAVACoAVACoAVAHKv4xWyL1h48JtsCekN/8qpUhqiWpytLv1MZ2aXKzIdiPqP7NLjvcdPax2TsBAwoQH4WaddtZp97szmkoAjuJNAHGv4xcKCNbVV0uSwMcxoQD6kGtNPKuJm82L3YPArhbq3QTJGV/NTE6eWh9qyym2aVBJHWxUlBUAKgBUAKgBUAKgBUAKgBUAYXjfawWsSUcqtsLIOpYkRoRy11+lc+pxDUmMhSlKSiluYjF8bYscjZlJLl5IkkTvJE+QrNLJmrKUXZD8NjYQvlZnZjJf8A2/EY5j0NLdbCitzTR4aS1OTSsr78grhONlgkMFIEFWC6tMx58/6Vmq1pwd4cjdwlH/5eeF6lDG4XDXG7xkFtmIAKAqpG2q7a661o4XjqiaVSPsaJ0adnGlJ+tv4/o0fCeBWMhe3bN0iZPLTlpufIda7cJpxvDY5tSCUn4hDxi9fsFcyrbR0MoIBCg6A6aEz1NYeKnODvJ4Y3hdNWVrW6GRx+W8JKFWUzKr8XLUgbbdaTTm7XQriOFqOWSTBcRCo1ruwszDAGV2A8utEamHdZLeHpikvTPuaHsaoQOTEgaGOXSeeg+ppsalkOp0rLnlknFEzDNzPSuXxFPX5jq0JacA/D3IIqOHlZjKsbou2OIujC6vxJrHUTBBrTCs4z1ozyoxlHQ+ZuL9ixjbAFxc1txMGQQfUbEV204zjfkcS86M8boxHaHslicPacWGOJw5UjurgzXbUgjNab5o6b6c6pocf0nQhxcK3lqYfX9+/iYe9w5EyYqyxu2QyZwfC9t1I0uKBoNOVLjCDVhnEqtG+cPdLZpdPyuQP4jxZXUoltEDvnYs+ckiYB0HXlvApbTyrPfkXp50TbisNq/JdGTdlL6LdHehWRwVfqouaE78jp7+dMhFPU1fGPh6C5VpJwjdXbbxyb5PL62Oy/w7xpFu5g3Mvhmyr52jqh29R7Cm03yMvHU0pKpHaRr6aYBUAKgBUAKgBUAKgDGfxKwOeyjxORiD/tca/iq/Wp5Eczltu01pgd1nQ9BtB/vlVVFPKL6msM6N2ExwV2UnR4Hvy/b3oIN/UkCoAz3bjhCYjDyw1tMLi+249xNXhK111KSjdp9DN8LsksVHSaTzH8jf4NpRT/AKR+QqyFk1SAqAFQAqAFQAqAFQAqABfaPi38tYe8FDFRoCwUesnkPKlVamiNyYq7OXX/AOXxQa7iLpNy8M0BQUA+UQB5Ax9a5dSrFZk7Pc3UuEqyd43w+tvQDhbNu2qktnzaeEZMsGYXeYG+2vnSZap5S/oU6VGjJxk9V8eqYVwOAt3FzK5iRr4txB9I1/GKh0nbUx9Hw0rQV7c9mW8ZhV0garOu0aT7ga+dZJPw5XWTW6fixaliO+Vt1s+X2At66cmdyCuokzCqIAPvpTK0JSkrcv4LcLUpUqbc1+p/G2V8Sbgfa67ZzJbeVbxeBZ8SnxFuYGWNuldChKpBW2OPxdaM5JxfL7P9gnxjjK4ubnhIKqDGoO+sg9dKz8bVbmvY3cDHVSuuvyANlWklXcToROh9aRGU23pNCqRUEmsvHse3LWpJ67EfUnpy86cuJjps9zOuEqeJqSss/BBJcaQdtD+BrJ4uGkdZUnhlyxjwQR1/KmUai02CpSs7lZ2qt7MkuYYakDUxrTpyWEtxDT3ZqOydxVV0OhBn29v71rp8FVvCzOVx0LSUjSJiBIUkSdhOtbrowmC7ecDOHZuIYYCCMuKtxKuh07zLzIO/WlzjZ6kdTg+I1R8Gb9n07/g5/c4Pbs4hQzobZCOHKwGTfkdJaAfU0pxWm6bL1Kk4y0tJJq3tbv6k3FuIk2xbNy3cYkscsaAjKiKRz2PllohJpptY+wurGNS+hpbP1b6Gv7F8QY4/DuVK99Ze0STIdrYzZh/0x9avCSbTXMvxKboyTteL5d+rOrVoOQKgCC5jLa/E6D1YD9aq5xW7LqnN7JlduM2B/wDdX2M/lVfGh1Lrh6r/ANWM/wAew/8A6n/a37VHjw6lv8Wr0+xJb4xYIJF1dOun51KqwfMq+Hqr/UsWcXbb4XVvRgfyqynF7MpKnKO6ZS45hRctPbPzCJ6HcH2IB9quhbOO4oFGZWEEEgg8iNCPrUWsyU7oocN4tesMRBZCdCZ09xtTtMZC7yidi7GdpVxdoTAuL8S9R1HWlyi4l1K5oqqSAe1nE1t2u7kZ30jnHM0N2RKV2Y/AWcS5L2zlUkLPPfTbadPrS0h94JbHRsGIUAbCB9BH6VdGcsVICoAVACoAVACoAVAA3jvGLeGt53ksTCIur3H5Ko/XYbmqylpG0aMqsrL4voc74zde/FzEufFcWUSCiosk21nczGZuZ9BWOrL/AMjbUoQa0R5c+vfIE8RxyMoCKLdpT4F566kk8yTXMn/25vZLY0Qf+M1CKbk9wa+Dz7ky2/L31qtPiXezeBtfgKc4Kyyvr7hngmDFm0bZukqwjKSCAZBBGgIitVSrBxwzNQ4N08M8F0qCXYDOdfizDUrtqCCKwTi6islnqak4wfmlnp16FPG4drgItAuEAmF0yzERqeY16+9PhCaje2DHOMKs7KXmTxd4v3zMy/CyrsUOYNoQCylQTrI0zQeVaadWOmzewn/kOCrOfiRjv6rLFw3GPbuPaaAViMvwldhAP5UviYKdpxG8E3SoyhNWfqbDF4Bitrwd05UBiZAJn4jPsdKVOEoyjZWxn3JVSioPW75x1K+LsFXdGdSRoCPhYflOvKpqu92rXv8AP+S1DCW9mrez/b0PTb8q5s4tM7UZokw9nmamCe4TnctMR5RWjTcz3sWsEddBAO55n9qmTUcipXasEeH31W54vhbT3O1P4Oos32Zm4uDcAnaxl1sUUVQFgeIg5ipEkAxG/wCVdWE5OdjhybU7Gka0ro1thKsCpHkRBrWMi3Fpo4Rxiywsiyc2fDXrtrNlJXIGlATtPlPKsqTyrenwO7XnBuM7pYT+O1vtz5DMDwG86Z4RhJgEwWnTNrOg150vVFZTa2ES1ybTipb55XfvyXKxreFWO4/lnJGbDm4VHJs4IAO2wNTOv5rpDKdF+F4cufQL4/tdc1+1A8lAH471SVeb5hT4Kmv9fmAMV2oJ3Yt/uJP5mkubZqjQjHYHXe0x5ED0ioyX0RRWftWw5/l+1TaQaYdBq9sCPOrJSKuMC3Y7YKfiWjJVwj1LlntBabnFVZOgM4ftO+3ekj/V4h+NXVea2YmXBU5bx+Rew2Os3ZXEW1ZHjMQNQwEK45gxAMbwPOdFPi3/ALGGt/x1swffuCsZ2bOYnDMLyj5R/mKPNTqfUb1oburxMKTi9M1Y8wlu7ZYEIysP9JB/Kq3mi1oMJ4rG8Re0VRnXQ/aEBQPVyBH1q0HK+xWSjYx3AMDZOMtriceGu3XC5bDG6S3IXLxGRekCT6VonlXsIg7PB1jCXFLmzaWEsnLP3rkeI675QYnqfIUtqxdO+Q3aSBFAD6AFQAqAFQAqAFQAP49xi1hLLX7phV2HNm5KvUmqylpQylTdSWlHF+0vaxnuZ8wbEXFIBVpXD2uaIds55t+wrPqS80nfrb7HVjCcV4VNeqbwnbm/bkifE3icLh2nXLJ8id6zcYrR1R9/mHCq7cZ55P1sCySSGMQNB5f2PyrlzcnD0N8FGNRrnuWRe1EUiELyVxtSWmDdyV8XvlkySNTOXYnb4jr5V06VCO/3PO8R/wAhOeIY6slxOKS86hFYQMmZCgafMsY56RJPtV5+XNjJ47Suld3KmK4diLFpntyJGrSwbNm8BMx+UGfSqure18DopykoYS36/bp9DzCY+8UkgMrHqsiBBP3hB56ctKhxg7qLNtLxYO7d+v7bNX7ZevYRC1p1bvJiAwlg4IlZXeZnTkDSFSknem/g+prqV6Shoqx32tyDmP4raxGGfPbJuD4YggtyAO4nTTnNao1VUhlZMk+F01FF/pfMyNztDdufZ3EAC6bCQRy2A02pNWV15jXHgZU7Spyv9L/ILYHFc5nTnXOvZ3RtcMWJrmIViZUfWPoBt/WmQkpborotzJMCVUER8XM6n2Jpt8WFzV3cu4dCTvApcoaiNSR5xq0VtrlMXGdcnMzIMx9K00YWaSM06jafSwY4ZxG3ZCo/e9+Vl8xOYHYyOg1MCa6sHGG97nA1ZzuGV7QWgoeZzCQo1b35CmPiIJJmyjw86quljqYzGPaL3XInvLneEaEBoga/3vWOdZt4wdmFC0FGWbdQff42FBGg/TypWqw9UrgDH8eZuZoyxigogW/xJztTI0ykqqRSuX25sPrP5U6NIRLiGRNiB1pqpCJV2RNiKYqaFuqNOI9Knw0V8YQxFQ6SLKsTW8Uao6SGKsy7Y4m68yKVKgOjxBoOFdoYOpj8qRKm4j1OM9zV4PE27oBIB9yCPNSDIPpU06jg7oRX4dVFaQdtWWdPs8bftn7rsGjyBzKSK3U6imsHFrUZUpWeQRxns3efxNfN0dXDso/Fj+FNSFX9DK4HszjLGJGISyWExae2ylc58I10KnUjxAamnY07iW/Nsd24fhRbUAT7kk+5OpPU8zSRhaqQFQAqAFQAqAFQAy9dCqWYgKoJJOwA1JNQ3ZXZKTbsjkHartEbzDEZc05lwdoifDEPiGXmSJA8vWkrzSu/6X8nVcVw9Jrm9/V9P3Od3uC3lQXXWAhhgzDSfD8I1UetKTS1Jc9rblnUU1CUrtrfVtlW2+pqeD44GwqHdZHTz5+RqJq8bNciqtrbi088tiBlImDH41zlDR7Gudqluq2Z5btEgkGI+bkPPpU0qa1XFcbxMY03F5unjv5khRcjqWEhd5gmTJ5gCdTp051rk+h5lnuJsvYCB1C3HVXzp8oMj7RdCrQNcp5nQb0qrF6rfQ2Q4e0PEcbxQRvcVfuwvdl3KR3rZ5dTqRlIOaSdD+9VleatYmMU1qi0ni3UpWrBIU93A+aYlW6wORB00nQ+lZ3QT2O/T4uorReWt8797kq5kMgZSSCYAzAcwOmv5VfXCkjNVpVq01ti/v6ZPC3i333MQTrOutYvFzZPfdnQjScleStbZfkAcRsmzczDZj9DWiD8RWluh97L0LWAx0kVTwrMpN4DNmTTI07md1C9Zscyf6VElZFdVwnYvBBmPsOc+lUWRcs4LPZyx3l3+axBC20P2f7+f7xW/haaT1y2X1M3EzsvChuxvFr4u3XuEnIT4QQBpEa+sU2pV1SutitHgIp6p5fTl/IFxnFFUHLAEVmbOrCmZrH8anaizY9RS3BLXHc0+FBszVeKjHYY6KoksPyrVGikYZ8RKRQxGKXYCmJIS5sqNcJ2FWwVu2Rsp51a5Vp3sMNs1KZSa0ngWrMonnI7IetVuNUOjPYNGC2mQ9XIqLIlSktyW3fqsoXGxqmg4JxYqRrWWpRtlGunV5M6RwXieq3Fgxup2I5g0mMnF3RFWmpx0vY39rA2riLdtjIWEgrp7EbGunGSkrnBnFwk4vkBO0z3UtAhiFWRcC6aHTMPIdKnJXHMq9jOPkXP5e6ZDkm2xM+LcrPnuP6iqJ2LtG5q5QVACoAVACoAVAHPf4mcfthkwTOVRofEEAk92PhtCObkR6A0ipJXs9ludLgaTX/Za72ivU5XiO0ZOLN/UZGARAs/ZgQF6KIza9YqmvCssPN/wXrUZSk7N6ouyS+d/iPHFrbs1vD2/wDPB1uNmbeYgaKJ6/d86Kay08WI4mU3GMsNS+a9WEDhSe8t2gGTDKO+uA6tdbVo6gfhVa15pyXIaowoqMOb7+oMOMOoNZJJs1RSQa4dhnIZSBlCgkk8zt+f4VemrHB4xqrUumPwHZ641xrguXEC5pYEqAdNDG5BM7HaTU3w29hfh2W3vf54HYLhscRtreIHePmbMQwKakAEGCTGXXrSKS/7bSO7U0y4G0H7/M6dxDg1nI2ZFysRPVASfEpHwxI25CtcoRS2wzifpyjP4zArZGRfkkAzLEGArHoNSOs1SS0r2NvDwTd+vfzM1i1IaT835D+zXP4mF7S9Dp8NKzcX1v8Aj9ijcGtYoxT3Nzk7YHcVud/bCONQCM0fLyHsa2yqN2fNGanT0Xzh/cBYK0UMGJG9abJrUhE5u9maHAXB94fWqO/IW2G7KMxyWUNy5G05VHmxOwojQlUwhcqqhmROvB3EviFKwQCJJVo1ATrJodCUbxatbn1LxqqVtDvf6e4/G44kCdFQQiD4QP386a54S6DadFLK3e7M1xXisTJ9qU5Nm2FJGXxOMa4YG1Np0XLLIqVowVkVNFPiP6zWuMFEwzqymPS9cuHJaU9dNTHUnYCmauhmnaKvIpXMMoYh7knmEBf6klV+hO+1XW12Zp1eUVn5F1cJbUcvENCWmBrLSco0IIOnXeKU55siPEknZ4Kjm3kgEh8zS5M2yNAMoG2smfMU2/IvTtJttkv+B3DbF3QgsVHIyACRB8iPrVVUjsPjFN2RWbAEb6e9W1oY6K5jf5EztQ6iW5WVKKCHD+zjXFdywVbeQvpmIViQWgHUAAk1Cqp3tyFS1RaVtyLGcJCk5XzDrrr5idfrUeJd42NEaaazhlN8MQKupESpYK+WriXAltEjUUNJ7kK8djZ9k+Kawd+dYq1PSzZSnqVjqnZTieRwjNCMNAdg3L0nX6iihPTKz2M3GUdUdSWUaniGGDqZE6EEdQdxW45JyvivD2sXSomAZRvLdWHQj9+lQ0WTOk9meLjEWQx+NfDcH+rqPIjX/wAULoQwtUkCoAVACoAVAHCuN3rl60ZE3sfcLnaRaQnuVB5bLBpEP/t7v8HX4p+HBQhurJe+7ffUzp7NfEi3V/mEBzWkBggasM/XcjbpWdyw+eefIanO6mo6cWaW7XPP25+pDwvhypZxGIYNCZRbVTH2zbCRqY5inyVkne72TK0LVnJJWg3drnjfPq7fHmdd4DwNMJgktNHesua6Tuzvq0nnqY9qdpSWk5daprqORhcVh7SOUIGnLnE8jSJx04RqhVlNYeQ9iOLdxatIqgl0FwtPzHbYcgI9qy16so4J4bhlO7fUD4vi915IaMx8WXSSBBbTyrDKvK7udBcJBpendhtviTSpMErlIMRqpnUCI5UKstSk0MXDJRcVhP7Ble2eJYkFbZUiAIYanrqZ5CNK2f5OrBjfARXMgXjV6ybltodWkOhJMmdSrHVdZ02pfj6W4tYHLhoyipRw+pSxfEgwGiyNBEk+kkbaetInUTRohSadwUmJk0iMVuaJJosWzrTVliZPB6OCWLzF7pZYAgrJncfCAZOulbuEvGLiczjZ6bT2NTZ/h9YtIjIGuMSulxioymM2wGoGuvSt0qaOe+InyNSmCtYRS32aaSAFJJj1bUmotCkrkLxK0lG92ZniPEGY945k/KOQFYKtTU7s7dCgoLSjJcX4tlnrSLts6EKaSMvcvlzJ251pp0luxNatZWQ0XZ8KqT6f0rQ3yRj0t5bLN7h4tmL0d7oe7LRErmBcjlGkAzqKFtdi5zt+hd+hCbtxxlJhQdEQZUnrA3Pm0nzqZTthDYU01qaz67nr2FBJYMTHoSSQFA0MmedUU7mHiLOV8WRfv4NfDmIbKIY5TlUb7zBMk7a86Spu9lzIdWnpbSzy7saDB8I4fcw4y27n8wQMxVjCAHxGfhC8up6VR8RJYt9e/uRKOpXbuVO0XAzaRmS4oJUssrA22mAOQAMb1EJPWtfM1U3UnFum8W6fbb7AGxhjdVVDeM6GNpAljpsBBPp1p0ZaZDpOlUh57Oyz/BKeHm2QjQDpqfPn+BqHUUmMozpyhem8LATt4ZwgAuiCTmUNsQJE+fP2FTlYRlq8RDWsez+gPv4NiYTURObSDPT+59Kv4yjuaqcXJXasL/DgFObekR4pzlaKGOi0twbibEDKNjqRyn0rdCYh0ik9kimqSFypsscPxPd3FJ6ifQ1FSOqIiE3GWep1XBPNsGucbmsm37M8WzjunOseE9R09a2UKl/Kzk8VQ0+aJF2n4UHXNGqyQfLmP1+taTEZ/gOIbD3Q8HK3hcDy/XmP+VFgudFRgQCNQdR6UAe0AKgBUAKgD5o7XcZV74KZhbRFRIOVx3cQY3UZl/fpWbXKWpQw7819jsVacLxnWynd2T+r9OXpzKuO7T32GVioOUS1vKC0x/msOoHodaWk5NSXXZre3pz/AAEqcYLw5vliz2v/AOT5ej2ZpezuHF44DDn5sQ927IIz5NZXky6U1S1zi0sWuF/Aozhu1i6yubefe2DtWKSRWg45zLt7gbYYFCBd108j1jzrNXrKPltdkqWnJi8X3qd0LmYnuwZ3ETAgctZNZeIp3V0dbgKrbdx/fGAxI9NCemvrXPlHJ1adtiWw5gTptvt/5qmks2mSvdBnqKlIqeHFpkcMCXOquDz2hhz9eVNSjpd9yLS1JrboDu/9dPOl6TSe2rms9KLFZF/DNpPWnwjgyzebBfgd68Ln2JIaDsAT7BtOm9P4dSUsGLj0nRfU3V7DX8xM95eBRVzg5AWHidOQgA6wdeVb1qvnc8+0wJirtzM4uuHysTKkkTEDU7wP1rFWqNuzO3/x/DyhHVLd/YzHGuJROvp6VlbbZ2qdNIzNoK7E3GIX8z0rVSp2EcRWe0Sc8PmWhu7EmQPEyjms8tN6bdXs8GOUmo33ZQuYssFCfZrPIaiDElpknT8KbZRbFUZSqX1ImuWkBA+KPm+8Tv8AtSdcmaqFNpXkS5mCSogAjlqOc7x0361DV3ZieJnpehbsdiGfwE5TnkSW8Q0EmByEnn1oUUk7Y9DlVFZ6X3vg0/BLVhrbpdOUTAJnwqGIJUAETqBrETyqsXeTYpeQ9wr2VusWtXMsstru1UE6jU5iABqNuvKolCE3qe3IfBueGEb9xXtm01uWI8FyWLLO5OY7a+W3lFRaKhswfFxUNKkwBwvCC07qxUtBGh0jYlQDlBgtuOXWqttq/wByHUUoNobctZ8ti+2WPhuBJLJplB10Mg6+XPWq20+eJWnPdpb7rkS2rTWpQWgWzBi7FgzCIAAO06mTvPKatKpJYsb0vESlJ+22O/TkT8UJ7lbxaWzMpByggyTIKsSZIOrD3pc14iu++/U63BYehrl3usAS3cZgxMaR669OtXgrbG2pBYILtuda0RkZpQKr2qcpCnAG421V1IROkmjqnAWnDoeqg/hWIme5ewWIKwymCpkeoqE2mKnFNWZ0HA4pcRZDDfYjo3OulTnqVzi1abpysAsVgQCw2B1B6HkfOD9Rm61e4oL8DxWmQ6biPusPiX8yOuvKKgAvUgKgBUAKgD52xXDkvY2+WeDnueAQHu5SpCITz3k76jflmnFSgnY6XjTpVpRjJRTS+3IqcX4ZZVJyHDuSwFgmQ4CsMx+7BEdDFUp3lUTeX9i3ESdKnKEJWWMe/wC5qezFyMZwhp0a1dX/AJZWpy//AK/D9x1RJ8G7en2idfuinHFMz2n4Uj2yzOwjU5VU6DppM+9JrU1KOX8ik43RhO0CWrqKMIGDWlMF5AcSAUM9T+dLajJeQ1cFXjF6XsCMFilCXFa2ud1ABO6HNqR6gHSkypxkrHT1SUk08L6lS4hj+9qzuiao1RlwHr09aX4dhinc8v2zHLrVdJeMilA1129dddvKhxaHaj1WqtiXkKW1IA0Inb08qdDYyS3wbHsXg/GrEbA/joP1rRSTcjncbNWsabieJe0HXM0/AokwCVBYr1hefItT6snBPPoYeEo66udlkxfGsTkXLXMm+R6WjC+TFY28WJJp1KHUvVnZWRWC5tdgu/l/U05yzYzqPNhns52pOEkpbDkwCGMDKNoIE5pnXaIEaU6KSdzJU4dzle+Afxd1d2u27eXNr3YA+I7wBsKpGVnaTHQpzhTdsvkSYfClIa8AGkeGCeexiOXQzUSaUrIoq1SUUlHPp39di93aki4wfIDLMRp5RyHIRGgFVUW1fJzpSdNvT+pvtEFu4AWZQc8MFAmcwls4yzl0MeZXy0JRvpfQx1U4tNsKLh7pYC4xgrrbBZZUEaBVEQDzIjXYTNNbVs7GZ1E8j+/JKnPlIJEFQZbWARoATqBryrNbNlyFutJ87e3eSs9+6lwpbCm0MhLQWJAykqFmPF4ln6anW+lSy9xd0S4MWu9uH5c4YaxlB1IJU+GIPnpy1mk9sezHUa+l2ewR4k1sEMCH5Qq5tiTOup3313HSlxSaUXyOg5KMdSZUZVOXOrCSc8S0mQY1PSQNAOVTNRW2yNkKkqqWq2e++ZXx+DAn44ILrOphjoTG085+tIk9D9zucFUlUykuS6bej79Ae2HI15es0xTOjpTRIhETFWVaN7XM86TTFeQFCa0QkZpwaZnsSJ0FPUirgdS4fbyWFHRQPwrKtjLJ+Y8sHnQVZpOyePyXch+F9Pf5T+nvT6ErSMXF09UL9DS8UsfMP7/v8YrccoFHwMGGgMBo5GYRx6EBT1hOU1Hfff2Dvvv7miwl/Os8xow8/LyIgjyIqQJ6AFQAqAPmbtTYufzLt3ZQ3GZlR+WaCGzbEnw7Tt5a45PFpXSXQ7cI+a8LOclZprCtj+8O7BjYS8w7yLpQiGdgXDEcgwmPhjfnpUNpZau745ffvARcVeEZOKt5r5u1yTW3rnF7JGl4TiH/AJdb6szXcFdS53cggWjBYpzg89adK8LNu/V+5HDSjXUopWTVklfdL8q9l6WO6cOxq37KXkIKXFDLGuh6+dPOPKLjJxY5xoYj05UFTD8T4ZdN5bjMotknwwQVBO/uT/fJKhLVdimnquYrjuES45aw4bK0GDznUxVZwUso6fD8SlhgC9jIOhn60iSaOhBXRGOIdapa43SW0v5usGltZJWB9vBydDE1LjfBPikK4Rzc7uNvmqvgqMbzLPiE/wBJ07g64bEWrKXwO8RcsagwNNxyO8GmQqU5WT3OZVVWlKTjszQdm+Ed3mZubHKNwqjRY845+ZrbSgkrmGtUc5ZBvavEZr5Xkige58R/MfSsfFSvO3Q6nAQtTv1OddpL5LR9axJXZ2YWjEzjmSF2/vc+lalhCHl3ZbtYaUJUabAHc9WMcz/TlS51LWsCheVm++g63h4AIGnWKv4t1di51KcP9lf3JbbliFWBrBjSdtS2/XSi18FLqKc5vUu72Rcv4spC3FB5kzJK7RMxHOY8qtRTtaRgrzovzxd77Wvb+zxLAIBBYZdyoJMzEKI5iJGv6U6MjDUktTdrtkWHm3iEuZhlkA5TDAswUiJMEfEZ89KJtWxuZ6klPCCHGlY3HJvyhHiI3gcgw5CR4epn0XdNK5indA/EYBLaKmRyNWbQZd4Ek6kkgQT7QDU3zcjOBuDuTIK+EQPmDg6EkqTAJO5A5xHWJq2wYuFuGYO33QK22UvJJylm3Kqs/CDKkkcwR0mqOU729h8IRtkMYXstdcBgiBE3JjNB1MgknlpPWl1I1HG8Ub6M1B4eO7BTC8GF66wyylsEZlgAtHPQAAabR71jqRqTTpxz6rZdPQ18PXcZ+L/b6gVeHhCxOqrEjSYJ+UkELz1rFw9Vyy9keqc1JLSrN/hc7ZYJxFoRptJ0MExy/AjXyNaXO+2xpiuoMxlwmnU1m7J0WG218Fa4MzVYlfgeBNy+o5AyfQf1inSlgyVfKrm/xzwoXrVTnDLe1VRMifDXSCCORpiFSV0dOsuLtpW+8oP4V0YO6ucOcdMmgLdtwWRhI1BH3lIgr9NPLKnWp7775lT3hmLKMQxnJAY/ftnxJc+kn/r6Co9u++9w777+xoqkBUAKgDiWLw5v2AXWb2G+yvodzbB0aPKKRGXP5nX4qlrV4+6/K+O6+KKj8YthluZbilIVEtuMkiQNCAQCdduTdaXJWk1/RSm34WErPZc7/wAgrDcQe3fF4LJ8XeiBDK3ykLOnT/xUxmtHJrl69dy6pOFXdp88bdLW9dv5NR2P40+EGbKWwTsxKW2Z3wjMfmAALIRrAGk8zV4twspbfb0f7kVaS4vzw/V/+rc1+3L226jYxCXEFy2wdW2ZSCD9KecqUXF2YH4xeNxHshXRm0DRpv8AEGEx71R5wUb5HN+I8DvYb7RQWcsc8nwMDqYAkjUbnrUKLVgjeOQVxLAmA1y0VVwCCfPWCeVIlUSlZnUotuKaYGuYASYMCosjSqsi9hOHsQCJNJnZMup9QpZwRA10pTnYm9w7wzhyXVJRvEvxAkST5DkNtSaq4uosMXKr4bs0EOyPC75c3bttRPwANy843nrWiHB2tIyVuL1eVGzxvFrWHSbjhSB8IlmA65RrHmYHU1rj5NzNGnOp+lGLuY8Xs18TFwllnfKfhB84iubVleTZ3aVNxjGPRGG7R3CLh86pRxc3NXikAw2k8538un11p1rsqohW3eTIAW8XMDpWfw3rui1nf0KjknRdvzrQkuZj4jxJS0018f2CuF4dmVcuhM5s4GUa6ZTMknTSNz50SinzMXES8JWbv6Lf7Hl6xdLFHUksFJ1kgACI5aetDqckYZyT8y2vjv8Ags4TAMMym5sJ1LSR0hJmfWKq6qvZEy0LZfkls2pT4QIOpCgluTKeo022jealStmRiqQnOXl79QjgMPGVrnhFqGDOJbN8mwCgRyj3pbb12Sf4KRpOWWyNmNx8tlSxJEjKpWZYyAIhIgRJ/SilNpee9+WPXovS1/2NNWjFtaNrd/XYP2OyxJsyokwIUZYU/Mx3Ez5nbrWlRlK1131MsqavgLYTgNxbpDWyqJlyNmkZtuQmIjrECecM8F32sSosKHhrwyligY6jIZIGigsJGXy/eommsPH5/gbGJ7d4SlhJBZuYVtRmO7eu+prFxcY0qTdrvp1b7+Bt4duUlFbGR4jho0mZ10GxO41/OuF4DpxS3/Hoen4erfPwM9irYBNOpuR0lJtAu7hgdjWyM2twcxC0QAND6U+NVR3ETaYe7OcNFpWuHdvy6VpvfJyuIqanpRJcu53mpEWLVqoIZIBV0UZ0HsrdzYdf9JI/Gf1rdRflOPxKtUH8ZswO8Hy7x05+saH1Ap25nBWJUgC4nxW5aB81sn7RR1yt4hy1HKo37733Dvv7BfhGLBAUHwkTbPKNyntuPL0NQHoE6kBUAYHtNwF7hOJwpy4gKVuKDHepER/ujY+nSlTjZ6kbuH4hJeHPbvv0MXc4Tbur3ljMTbBF2y4HeIYg+EAZht9KXFRs7XszVVjNNPDttdYf89OvI0nAOzGGGDW9eWS5JMAjwydAOgAP40VIxjFOXw6+nzMDqzbaWPx6BJbeAsMXW0VYeEg3CDH+pS23rVvEXbJVKrHbn07/AKGIlgHJYw9tRdYyyMw8WniK6RqUEwPi5iqasqKW76/UjiFKSvUldl7iHGLOGfubovHQE3RbZ0BM6MUkg7HURrT9aTsyKXCVJw1Rz6Xz8gW+MtXyRbxmGM7LmUMPUNr+AoTvzuLnQqwfmi18CHifD2FsKzoQ4ykjVQx21AhVnTXyrNUou/uWjV07mOx/8P8AG581soq6eEsCPMyetOjSSVmX/wAiV7oQ4Bj0ENiMFbHVrgEe01R8PDdsZGvUltG/wHf/AE3OuI4kSp5YeyxU/wDMjKPWalQpL1GaeJfK3vZfct8I4/gMCxtWEu3c3xs91G111yoTJ02kRziolOKexP8AizkruSfot/rYlxHa3FXkJRWt24MZFjNl3hUbNtGpuZdfaqyq3W/f3G06EIz0pLfdtP8AgD8WL3LRt281zNmzmLYtpM6kg5J2Oafc1DUrYCi3KfmbfsvtfAf4Kv2CKSDCgEqcwJA5HmPOsVSPmZ0E2rYsZTtnah1PXSopbtGpPAIssMsFROYeLWYiMsbRz2nzpxDelauSWxILc8j6xp7VLdilGv4jtpaLmHtc+VUeR8gnhsReclUAzEDQAyV0GRQJA+KdANdSaVOonh92OfU4KndTu7K/9tvvobDgZshHusue5IhWWRlJ0UiQNB+RrJRr3ctS6W6d2M/FcMqWmMOSCLW8GqXLuS2xvFQLamGkRmgjXqfpr01N0lecbPovXnsc+SlHEsFzAcEw9xVe1bhZ8QckZFBnwwTuRvNXUI11eHxvyCMnBEfHuH2XUBCCxbUJEkSYnnAmkcfXcIJU3dt+v4G8NCE5ebl7Gg4LwG1YtIttAjAgkwJJ1zTHIyRHnXToUNEE/wDbmzJWqa5enIvm5DEQzcwY28p51d1rVdGl2te/L26/Qpp8tyZYnMRBIjWJ6xWhSW5Q8vrINJ4iKlGxaDszMtxBz8WsAxJAEgcyR019q8vwnF8RKSVV3te3r8fY7K4eC/TgyvEsQzEnWDuYOg3iiUpzlq6naoU4xVuYFxkbfnT4Q04NkWDVupJBp0Y3LTTtdFrhfDy75gfsxv5npPStEYIxcRW0xtzC3EMR8i045qXMhsW4qtySylSUZIpq6Ks3XYw/Yt/vP5CtlDY5PF/rDzrIinmUz1kd2xXnbMgdUjQf9AKj/wBqalrvvvYjvvvqVWTuLvdz9lcOa0w+Vt4HuZHWSPmqr69SfTmjSYDFZ11gMNGA2nkR1BGoP9akCzQBncaGQ5l3qCQZjeGWMWwuSbGJXa4mjH/cNnH41RwTyjRR4qdPDyugV4vgndUVcuRIJLGASNdYjmAeW5pVenKbjZYV+fpgpCSu2+YFPBLDHO1y2wUQQpNzz+TWAZqjpSby19/rg0KrUWIK3fqerxjCWCHL3LjIDA7sg8/vR1/AdKbCFnqvdiKrk3lWOQdsuM95jGvW81svoxBKnOPhMqSR4QBS4zk1Jr3/AHtc3wowhOKllPGHz6O19ynw1sTibgtvelk8SG54if8AiQcxGoKxtPSpck2pL4jZSdNSpSbu/wBLWPa/Rp4tbPMIXXy2nGe2LgAOR8PYXPPJQqlo1HiIA6xpMOdPe2Ct+Ifl1Xl077QBv8Vd/CBaB+6bNpSf+SrIjqD/AEl7ZWOq7/A2nUlhQl5lyeL/AC5fFoK8CxByAd86lYy2hmVWHxf5ltSWnQRU+aKyhEpxqT0xbXW3mX02+H7l3ieAdwPsspEzed2RSIEaXmjXqZPlpVWpabXX1JhFOpq0y9Nn9H97MZwTsjiL7fDdIBmVthg2ukXCVtkeEa5ueg6QoXurfLvA+dTTZyfPOq37Xf2Nnw7+Ha2xmvG1bHMuRecgbSAEtg+uenKErW2MM+IoRlqS1Prt38Egkb+Bw8ZEOIuL8LXDKqYAlVgIm3yrTFTSM9TjKs9nZendyla4gb1y47AAsQYG2wH6Vg4iK1s6PBybpK4E7ZYSbYb7pn0B0NZP0s6tB3wZy0EyyMp20MzT02WabwyxasgrIESf7iluT1WLxSQZwdhIAIEmN4/GpvFYbyKm5O75IXe2rbqJOZWIZ0fMpBOkBdYHkdfLel+HZZ+Zn8V1W1T5+lrfF9S7jcVdhDZDdy5zAIDpqQCFbcxyzb+9LcVFWbx9jE5xctnf3y/x9viEr6C39myFicuTMIOgEgqs9CeUVNSgpO3JfcQ20rxV2/t8rFm9xe7aUW9LSyCQYzEakk7mdOf41NSLjT0wwufr8SKNN61rS75e4R7O27N5jfvP4ARkVoUFusDU/wBaVwUIylLxHhdeb/gfxq8NKMErvextLTsQGUgqdp0IHtXRi+Ivem04va+LfLc5jUViSsxuLsOxlXy+VJ4zheIqz1Qq6fT8lqVSEVmNyoeGXDBN3UGRvv8AWlx4GuqdvFz1av8AJDHWp3/SX7dt9mYNp0g/nW2lTrLE5qSt0s/u/sIlKG6VviY/jGEIuZblsZDqYfKCNtzsdq4lXhtFa0qat6Pf5ne4WsnT1U5eb2uZHGK4GRW8LNIBMxBIGvvuP3pcG2rR2vt0sdunKDeqSyl3gFY/hVwjMDmHIjrz84rVGm453RMatJy2s+/gV+GcEuXG8Uqg38/IVoh5tiOI4qFNYyzR38Ulte7txpppyp2EcZ6pPVIpWFJMmoZZF22tQirHVZFWOVtasVaNn2Nx6ZTamGJkdCIG3npWqhNbM5vGU3fUtjU1qMAI4wmV0ujrkPufB/3Qvo5qd1336/AghuYNb9lrPNNbZ8jqvtuPYVHOxPqDuEY95g/5tvQg6Z1n4T77Hk3k0VHo++/56kvqu+/46GhXjFiNbijyJAI8iDsfKi4WGYyxIqSDM8QwpBmoJIrHF7qaE5h0b96A22GOMFcMvZ7tvvW5Q/VCJ9xVfDjyHx4qrHnf3yTLgLJ+HGXB0FzJcA//AGLNR4fqMXF4s4r4YKL9jbLAjvMO+vz2ZPsQ+ntFV8Kzutyy4xWUWnbpe6+WxRf+Hg+U4WP/AG745z8t4Dehwk+f1ZdcVQ5w+kf2GP8Aw5BBDPhBIOvc3iRIgkZsRofOp0z6/cj/ACeH5Q+Vl9kPwnYTDWlAbFJpz7mwW84N3PHt09ahUrbEvj830392/srIurwvAIIa9fueQuNbB9sOEFWVJC5cfUeyS+F/vc9tY7B2TNjCJm++yrm/6mljVlTiuQifE1Z4cmR4vtJiH0BCDyH71ewi4GvszmXYsfMk1JBF3VBIM/ne7v67TB/SsNaN7nX4aWlK+1jQ3kW6hG4IrBJXOlCTgzDNgTZZ1YDwkZSeamR9Ziramza5puK63/H7lqx16fT0pV2m5FpLkXVgswZoyjyOvLY7UmtRnHzSeREOJpz8sM/OxUxVxNzpy0jXp6f+aZTcmskSaoqy3ey/Hew/E8Ue0AgLDTQyMotgBgoLDffY84p2nk7HKnGVV5j8rb39zy3xu6wys90q5kaIxICwBKjN8JMAbZqZJOKsiY6qmIxwsXyvnd29yyha5f7oSYtyXKgXNPvqdRz89htSdSs2/UuqMoUlOTwnZLr8e1zCHD8OhuAyQqAhfESzEkSwjYSPcDzrPVpyUG0leQQ8yU3m2cck+X56mo/xC6pCq2p6MVEyPr/t86yUp1oatKaxyaw3+PhgvKnTmle1/Vbmo4fxtbgy3NDtPI10aXHwqRUK+PXZO329Vsc+vwUqbvAuXsWixDgCdefrWurOEEkpWV77XEQozluhl7i1sDw6nlVnxEIry5ffMtDhJt+bCMp2s4kyyHTNI5awOX0rPV1N+dZOrwVKOHB8zG4m+10LlSEQkEidZ2B1jlsAOdZlFvFsI7CUKUm5PzNd/wBsLWsIxJJIW38qwA22uYitSgtlsc+VVRVlmXzXwIcbxBVGS3FXwhSTbuwXbtyZ5mqjbl+0lVuVZNUkDXerIqSWk59asirLNglSCDBBmehq4t5R0fg+M720rnfZvUaH9/ettOWqNzjVqeibRLj8MLltkPzAieY8x501biWBeGYs5rbHTNKP0DGfwFxXUetQ1b4d/wAkrvv2Iu1XDSCMRb0I+L8pPUEaGhq5KdgYvaEc1aef2aNr6kyfWqa36/P+C3hp9DbOlXKA/G4QEUAZ/GcNI2qABl3DEcqCSEpQQMK1IHmWggaUoA8NupAYbdACFk9KAJEwLHlQBbscFY70AFcLwMDlUgc07X4Iriryf6iR6HxD86yzwzp0cwR5wDi8eBz/AH1rLVp/7I30at1pluHOJcMTEW4O+4I5Gs1mtjRGel5RlcVg7tkFH25N8p9f2qjtdXwdFzjUhJxSvbZniPOnnrPxH1/vSirVbFUeEjTk5W36WsvTvc9uMo8QGv3jy9BMe5qkanImXBuc9T9sfl/t8ytcW2zZQsLPxEknrAHIamrzkkvKRQoSu5Sl8FhfHnf5BbB4sWL/AHVp7aCZ74kQpyzP2cx+OvTk2LlHy3+PdzJV4eVeGpP/ANV/O/0LvBeG4rEIXtqW8cm4cssZmXBMnrRGLccK/fMTUmqNR05YXK/sr/t7jeHWrrXHz/ZkF87kRm8UrA0iBmEbGfeo8XWyHwjjFSvu9lnHIu3ccDYZNC6lWkMZ333/AAqjbaaiiKlKp/kpSvpe3pbkW+HcdWB4ZgfE0Ces8qXKjThHSs9TWqE55b9iw3GSzQonymPzrO4pPCGrhlFXZXu412IkHeCBA001nmPbrTnGRZQgkWbNomSRofvTPrvWmlF7yMtSqliJHdv2rI3k01RsJlKU3dgXHcVZ9BoKkjYrWFk1DLIIWlqha5YFBB6WoAZb1NWIZfQVcWSEipKmz7Fz3DdC5j6L+taqGzOZxv617B81oMZlsfZy3blsaZ4dPInSf+NxVPrcqz699P2+RC29v7/cP4K+t+yrRo66j8GHsZFVV0S0Zq52WaTDiJMSOXKjSg1M2FADGSgCrdw00AUb/DweVAFK7wodKgCq/CKAIjwY0AejgxqQHrwSgCVOCCgC1a4QByqSC3b4eByoAsphQKAJRZoA5l/FHA5byXQNLix/yXT8stZ6qydDhZeWxz3GWcoDLSk8mqUfKmgnwfjxXQ6iqTop5iMp1+U/maazjbV0QY13BrNKHU0p80yjiuzqklrZgnkZI/OlSpmqjxehaWsAtuFX7ZJifNddOelL0OJt/wAmlUVixxW8ttkRgl45QS6q6lT0kgajqKmT9FgVQhru03G/J2ZVxD21SUaQwjxAFkOYMcvMSZ18zS3J3waadOUpedZXTZ4tn9iCzi0Q5wWLTM6b6zM+vSmJre2S8qM5LTixZwuMDtoC7NtMRtqBy5VMWv0pCZ0XFXbskFFssGldVgQFXLI3hhyOvnTVCN7mNzVs7/Msf4eWglVAHlp9KhU43uR/k6VZMsW8Mq66fhU6VcVKvKWBmK4kqnU69AB+mgq9mxOyKGJ4yzaAwKuVSQPaTUXJY63aqSpasiKhkl06VQsxwNSQMY0EolwfXrVkVkXA1XSFss8Owb33CLt8x5KPP9qtGDk8C6lWNON2dFwOHW2iouyjT9Sa2xjpVjjTm5ycmWauUAfaW1/l3BybIfS5AX/+gtH2qy2772Dn37/x8QTwnjyWbjWrhyqxzqeQz6sD08YfXyqdLb79iJNJLvvBYudq7cmNpNTZFMs1dLGCoA8IoAaVoAYbYoAYbQoAb3QoAXdCgD0WhQA4WxQA8IKAHBaAPYoARFBBkP4lYRXwuY7qwj3BB/T6VSojRw7tI4/jWnTpWaK5nSm8pA24kHSpISuLD4xgas0mslU3F4DuC4vdA0PsdaVKlEdCu3uGMHxxm0Kj60mUbGmNpBVLoYaqKpZBlbHpw9s7ov0FRoi+QeLNczwYS3/6a/QVPhx6B41Tqz1sq7IKNK6EapPdlTE8VKbKPr/SrpEaQZiOO3D0Aq2m4YRRbHO27GoaSJTbIivnQmQ1ksWbQqrLLYsqtBLHi3pU3Ks9Qwal7FSZ7ulVSLNnts0EDmqC0dyM4girRQS2DvAOFi8MzsY+6NPxrRCGowV+IdPCRu+H4dbahUUKPL9etaYxUVg5s5ym7yCKVYoSCpIKfGrAexdQ6Sja9DEg+xg1aG5EnZXOYcYfNctk/OJjkJVLv4Fm+tTF7d7/ANFpJaZLp+H/ACCrt1SxJDSSdmAHsMtarWMd7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data:image/jpeg;base64,/9j/4AAQSkZJRgABAQAAAQABAAD/2wCEAAkGBxMTEhUSExQWFhUWGBcaFxgYFxcZGBgXGxgaFxcYFxoYHSggGh8lGxgVITEjJSkrLi4uGB8zODMtNygtLisBCgoKDg0OGxAQGy0lHyUrLy0tLy0tLS8tLS8tLS0tLS0tLS0tLS0tLy0tLS0tLS8tLS0tLS0tLS8tLS0tLS0tLf/AABEIAJUBUgMBEQACEQEDEQH/xAAcAAABBQEBAQAAAAAAAAAAAAAFAAIDBAYHAQj/xABCEAACAQIEAwYDBgQFAwMFAAABAhEAAwQSITEFQVEGEyJhcYEyQpEjUqGxwdEHFOHwFTNicoKSovFTc+IWQ2OTo//EABoBAAIDAQEAAAAAAAAAAAAAAAADAQIEBQb/xAA2EQACAQMCBAQFBAICAgMBAAAAAQIDESESMQRBUfATImFxgZGhscEy0eHxFEIFI1KCU2KyM//aAAwDAQACEQMRAD8A7hQB7QAqAFQAqAFQAqAFQBQ4nxmxY/zHAY7IJZ2/2ossfpVXNIbTozqfpX7fMzHFu2brooSwDsbpz3D/ALbSH8z7Utzk9jXHhacFeo/wvm/wjC9o+1edGXPfuk/MzhEUHeLaQDtzk0updPTfzPa/djTR0W1xj5Fu0vs3n5FDBcexDLlBCKo1yJl6QWyganWq+K1+pX9eQjiqkYQcoyzfZ5dvW+3yLK4vMMzA5QR4mJLnU+W0x/cVnbd27HHqVZTy/qGbHE71kKFfQidT57x6iqVHKOIs1cPG6zhD8bxNLpBZBLQtzQHMNB4jvtpNW/ybNRZtjTvBuKxzMRxzgrWydCbZP2ZBBA/3HqKbGpG+qPx6mmnepBU5f+uySfr7fXob3+GPBMNdtm+6i5cXQhoyqRyC7dNfOtNGKisGHjKjqS81rrGLW+AQ7Q9omRNiBmhFXLlgEghtZEwRSJVnKKk0/h9mXo8Kp7SRZ7KYwu9tzlBcHMoDAjY+IHbUkCOlWpyvKLv1XT1/BHF03Hljl8DH8a4pbs4y6l1TYuK5y37DZHCnVTcXZhEdac4rcdR4nUtEldeuV890aPgH8QGXMMT9rYVgv80iFYJAIF1NxoR4gI1qI1cX3XUK3Apv/rw7X0vc6Jh76uodGDKwlWUyCDsQRTk7nMaadmSVJAqAFQAqAFQAqAFQAqAOR/xmvuMRYA1RbZLD/c0T/wBtKrJONufIZSbUvQBcCxrtZ7sN9mDLDXVYMD2JNKhdjZJI7J2Xuh8NbYcx+Wn6VpRnluFakgxnbTsyHXvrIAuBgX/1LBnTrtTINZTKSvho512l4qLVlxJVwAAOckgSOuhO1EY+bJMng6R/DPtJ/N4YJcbNetABzzZY8L+exB8x50tqzsW3RsKAFQAqAFQAqAFQAqAFQAqAFQB4WAoA8ZwNyBRcCvieIW00ZhPSdZ32/veqSqRjuTYyHabtBeQMTmtW/wD8YD3HG/xERb59TtBmkqo5yt38zVSVGOZZ9/25nL8Rx68Ltw2c9vPE+LOxTbxM2snr5npS1PdqStsl6nTcG7RlF33urYXtfvIW7OpmQuLls3nMKLv3Rrm13Jpl5tab5W9jBroeM5XbW2dy9iuyoxJbuwi90q52WB3jE6lREaQd6HBxV+REK8YtpXVtrbXAvEnVFNonRZ8GYSYO+m8xvWK7bsjFXc5VHOfxYzBsLuYssi3znQg66LtO34Uy3ITGnfzXDXBhafXVidYXVwBoDG5qkYJtqxtp1pNK98dMFvFYQW2IHOuVxblGph7He4dRcL9RWrfeShgg9Yj361r4ebqR9VsZa1Fwqa1s8NBvsXhks4kqqvL2zmOaUlSOR28q6tGvrdnuYa/DxhT1LqS4rhWa86FAElj3moidNwdY8Wh2zTSFTkpOMVbLz78/XexSNZKNlu/t0KfHu1djAE20tvcvZRFxxlTT7pO8DpWmNPT+nL6so4yxr2fyOU8d4m+MvPcPxPlAVNQTsJMb/Slq94ya+Z00o04ThGWMbK6+ebfQM8Os4jCB7srkBUPba4rBs0DK4EgTyM9Ryq9JeXS9/TYVxFWSqa0np9d7+hqezXaNcGUu22nBXmi5aJ8WGuHdlH3ev1qyvB+hNWMOJhdfq+/897HW0cEAgyCJBGxHI085DVh1ACoAVACoAVACoAVAHKv4xWyL1h48JtsCekN/8qpUhqiWpytLv1MZ2aXKzIdiPqP7NLjvcdPax2TsBAwoQH4WaddtZp97szmkoAjuJNAHGv4xcKCNbVV0uSwMcxoQD6kGtNPKuJm82L3YPArhbq3QTJGV/NTE6eWh9qyym2aVBJHWxUlBUAKgBUAKgBUAKgBUAKgBUAYXjfawWsSUcqtsLIOpYkRoRy11+lc+pxDUmMhSlKSiluYjF8bYscjZlJLl5IkkTvJE+QrNLJmrKUXZD8NjYQvlZnZjJf8A2/EY5j0NLdbCitzTR4aS1OTSsr78grhONlgkMFIEFWC6tMx58/6Vmq1pwd4cjdwlH/5eeF6lDG4XDXG7xkFtmIAKAqpG2q7a661o4XjqiaVSPsaJ0adnGlJ+tv4/o0fCeBWMhe3bN0iZPLTlpufIda7cJpxvDY5tSCUn4hDxi9fsFcyrbR0MoIBCg6A6aEz1NYeKnODvJ4Y3hdNWVrW6GRx+W8JKFWUzKr8XLUgbbdaTTm7XQriOFqOWSTBcRCo1ruwszDAGV2A8utEamHdZLeHpikvTPuaHsaoQOTEgaGOXSeeg+ppsalkOp0rLnlknFEzDNzPSuXxFPX5jq0JacA/D3IIqOHlZjKsbou2OIujC6vxJrHUTBBrTCs4z1ozyoxlHQ+ZuL9ixjbAFxc1txMGQQfUbEV204zjfkcS86M8boxHaHslicPacWGOJw5UjurgzXbUgjNab5o6b6c6pocf0nQhxcK3lqYfX9+/iYe9w5EyYqyxu2QyZwfC9t1I0uKBoNOVLjCDVhnEqtG+cPdLZpdPyuQP4jxZXUoltEDvnYs+ckiYB0HXlvApbTyrPfkXp50TbisNq/JdGTdlL6LdHehWRwVfqouaE78jp7+dMhFPU1fGPh6C5VpJwjdXbbxyb5PL62Oy/w7xpFu5g3Mvhmyr52jqh29R7Cm03yMvHU0pKpHaRr6aYBUAKgBUAKgBUAKgDGfxKwOeyjxORiD/tca/iq/Wp5Eczltu01pgd1nQ9BtB/vlVVFPKL6msM6N2ExwV2UnR4Hvy/b3oIN/UkCoAz3bjhCYjDyw1tMLi+249xNXhK111KSjdp9DN8LsksVHSaTzH8jf4NpRT/AKR+QqyFk1SAqAFQAqAFQAqAFQAqABfaPi38tYe8FDFRoCwUesnkPKlVamiNyYq7OXX/AOXxQa7iLpNy8M0BQUA+UQB5Ax9a5dSrFZk7Pc3UuEqyd43w+tvQDhbNu2qktnzaeEZMsGYXeYG+2vnSZap5S/oU6VGjJxk9V8eqYVwOAt3FzK5iRr4txB9I1/GKh0nbUx9Hw0rQV7c9mW8ZhV0garOu0aT7ga+dZJPw5XWTW6fixaliO+Vt1s+X2At66cmdyCuokzCqIAPvpTK0JSkrcv4LcLUpUqbc1+p/G2V8Sbgfa67ZzJbeVbxeBZ8SnxFuYGWNuldChKpBW2OPxdaM5JxfL7P9gnxjjK4ubnhIKqDGoO+sg9dKz8bVbmvY3cDHVSuuvyANlWklXcToROh9aRGU23pNCqRUEmsvHse3LWpJ67EfUnpy86cuJjps9zOuEqeJqSss/BBJcaQdtD+BrJ4uGkdZUnhlyxjwQR1/KmUai02CpSs7lZ2qt7MkuYYakDUxrTpyWEtxDT3ZqOydxVV0OhBn29v71rp8FVvCzOVx0LSUjSJiBIUkSdhOtbrowmC7ecDOHZuIYYCCMuKtxKuh07zLzIO/WlzjZ6kdTg+I1R8Gb9n07/g5/c4Pbs4hQzobZCOHKwGTfkdJaAfU0pxWm6bL1Kk4y0tJJq3tbv6k3FuIk2xbNy3cYkscsaAjKiKRz2PllohJpptY+wurGNS+hpbP1b6Gv7F8QY4/DuVK99Ze0STIdrYzZh/0x9avCSbTXMvxKboyTteL5d+rOrVoOQKgCC5jLa/E6D1YD9aq5xW7LqnN7JlduM2B/wDdX2M/lVfGh1Lrh6r/ANWM/wAew/8A6n/a37VHjw6lv8Wr0+xJb4xYIJF1dOun51KqwfMq+Hqr/UsWcXbb4XVvRgfyqynF7MpKnKO6ZS45hRctPbPzCJ6HcH2IB9quhbOO4oFGZWEEEgg8iNCPrUWsyU7oocN4tesMRBZCdCZ09xtTtMZC7yidi7GdpVxdoTAuL8S9R1HWlyi4l1K5oqqSAe1nE1t2u7kZ30jnHM0N2RKV2Y/AWcS5L2zlUkLPPfTbadPrS0h94JbHRsGIUAbCB9BH6VdGcsVICoAVACoAVACoAVAA3jvGLeGt53ksTCIur3H5Ko/XYbmqylpG0aMqsrL4voc74zde/FzEufFcWUSCiosk21nczGZuZ9BWOrL/AMjbUoQa0R5c+vfIE8RxyMoCKLdpT4F566kk8yTXMn/25vZLY0Qf+M1CKbk9wa+Dz7ky2/L31qtPiXezeBtfgKc4Kyyvr7hngmDFm0bZukqwjKSCAZBBGgIitVSrBxwzNQ4N08M8F0qCXYDOdfizDUrtqCCKwTi6islnqak4wfmlnp16FPG4drgItAuEAmF0yzERqeY16+9PhCaje2DHOMKs7KXmTxd4v3zMy/CyrsUOYNoQCylQTrI0zQeVaadWOmzewn/kOCrOfiRjv6rLFw3GPbuPaaAViMvwldhAP5UviYKdpxG8E3SoyhNWfqbDF4Bitrwd05UBiZAJn4jPsdKVOEoyjZWxn3JVSioPW75x1K+LsFXdGdSRoCPhYflOvKpqu92rXv8AP+S1DCW9mrez/b0PTb8q5s4tM7UZokw9nmamCe4TnctMR5RWjTcz3sWsEddBAO55n9qmTUcipXasEeH31W54vhbT3O1P4Oos32Zm4uDcAnaxl1sUUVQFgeIg5ipEkAxG/wCVdWE5OdjhybU7Gka0ro1thKsCpHkRBrWMi3Fpo4Rxiywsiyc2fDXrtrNlJXIGlATtPlPKsqTyrenwO7XnBuM7pYT+O1vtz5DMDwG86Z4RhJgEwWnTNrOg150vVFZTa2ES1ybTipb55XfvyXKxreFWO4/lnJGbDm4VHJs4IAO2wNTOv5rpDKdF+F4cufQL4/tdc1+1A8lAH471SVeb5hT4Kmv9fmAMV2oJ3Yt/uJP5mkubZqjQjHYHXe0x5ED0ioyX0RRWftWw5/l+1TaQaYdBq9sCPOrJSKuMC3Y7YKfiWjJVwj1LlntBabnFVZOgM4ftO+3ekj/V4h+NXVea2YmXBU5bx+Rew2Os3ZXEW1ZHjMQNQwEK45gxAMbwPOdFPi3/ALGGt/x1swffuCsZ2bOYnDMLyj5R/mKPNTqfUb1oburxMKTi9M1Y8wlu7ZYEIysP9JB/Kq3mi1oMJ4rG8Re0VRnXQ/aEBQPVyBH1q0HK+xWSjYx3AMDZOMtriceGu3XC5bDG6S3IXLxGRekCT6VonlXsIg7PB1jCXFLmzaWEsnLP3rkeI675QYnqfIUtqxdO+Q3aSBFAD6AFQAqAFQAqAFQAP49xi1hLLX7phV2HNm5KvUmqylpQylTdSWlHF+0vaxnuZ8wbEXFIBVpXD2uaIds55t+wrPqS80nfrb7HVjCcV4VNeqbwnbm/bkifE3icLh2nXLJ8id6zcYrR1R9/mHCq7cZ55P1sCySSGMQNB5f2PyrlzcnD0N8FGNRrnuWRe1EUiELyVxtSWmDdyV8XvlkySNTOXYnb4jr5V06VCO/3PO8R/wAhOeIY6slxOKS86hFYQMmZCgafMsY56RJPtV5+XNjJ47Suld3KmK4diLFpntyJGrSwbNm8BMx+UGfSqure18DopykoYS36/bp9DzCY+8UkgMrHqsiBBP3hB56ctKhxg7qLNtLxYO7d+v7bNX7ZevYRC1p1bvJiAwlg4IlZXeZnTkDSFSknem/g+prqV6Shoqx32tyDmP4raxGGfPbJuD4YggtyAO4nTTnNao1VUhlZMk+F01FF/pfMyNztDdufZ3EAC6bCQRy2A02pNWV15jXHgZU7Spyv9L/ILYHFc5nTnXOvZ3RtcMWJrmIViZUfWPoBt/WmQkpborotzJMCVUER8XM6n2Jpt8WFzV3cu4dCTvApcoaiNSR5xq0VtrlMXGdcnMzIMx9K00YWaSM06jafSwY4ZxG3ZCo/e9+Vl8xOYHYyOg1MCa6sHGG97nA1ZzuGV7QWgoeZzCQo1b35CmPiIJJmyjw86quljqYzGPaL3XInvLneEaEBoga/3vWOdZt4wdmFC0FGWbdQff42FBGg/TypWqw9UrgDH8eZuZoyxigogW/xJztTI0ykqqRSuX25sPrP5U6NIRLiGRNiB1pqpCJV2RNiKYqaFuqNOI9Knw0V8YQxFQ6SLKsTW8Uao6SGKsy7Y4m68yKVKgOjxBoOFdoYOpj8qRKm4j1OM9zV4PE27oBIB9yCPNSDIPpU06jg7oRX4dVFaQdtWWdPs8bftn7rsGjyBzKSK3U6imsHFrUZUpWeQRxns3efxNfN0dXDso/Fj+FNSFX9DK4HszjLGJGISyWExae2ylc58I10KnUjxAamnY07iW/Nsd24fhRbUAT7kk+5OpPU8zSRhaqQFQAqAFQAqAFQAy9dCqWYgKoJJOwA1JNQ3ZXZKTbsjkHartEbzDEZc05lwdoifDEPiGXmSJA8vWkrzSu/6X8nVcVw9Jrm9/V9P3Od3uC3lQXXWAhhgzDSfD8I1UetKTS1Jc9rblnUU1CUrtrfVtlW2+pqeD44GwqHdZHTz5+RqJq8bNciqtrbi088tiBlImDH41zlDR7Gudqluq2Z5btEgkGI+bkPPpU0qa1XFcbxMY03F5unjv5khRcjqWEhd5gmTJ5gCdTp051rk+h5lnuJsvYCB1C3HVXzp8oMj7RdCrQNcp5nQb0qrF6rfQ2Q4e0PEcbxQRvcVfuwvdl3KR3rZ5dTqRlIOaSdD+9VleatYmMU1qi0ni3UpWrBIU93A+aYlW6wORB00nQ+lZ3QT2O/T4uorReWt8797kq5kMgZSSCYAzAcwOmv5VfXCkjNVpVq01ti/v6ZPC3i333MQTrOutYvFzZPfdnQjScleStbZfkAcRsmzczDZj9DWiD8RWluh97L0LWAx0kVTwrMpN4DNmTTI07md1C9Zscyf6VElZFdVwnYvBBmPsOc+lUWRcs4LPZyx3l3+axBC20P2f7+f7xW/haaT1y2X1M3EzsvChuxvFr4u3XuEnIT4QQBpEa+sU2pV1SutitHgIp6p5fTl/IFxnFFUHLAEVmbOrCmZrH8anaizY9RS3BLXHc0+FBszVeKjHYY6KoksPyrVGikYZ8RKRQxGKXYCmJIS5sqNcJ2FWwVu2Rsp51a5Vp3sMNs1KZSa0ngWrMonnI7IetVuNUOjPYNGC2mQ9XIqLIlSktyW3fqsoXGxqmg4JxYqRrWWpRtlGunV5M6RwXieq3Fgxup2I5g0mMnF3RFWmpx0vY39rA2riLdtjIWEgrp7EbGunGSkrnBnFwk4vkBO0z3UtAhiFWRcC6aHTMPIdKnJXHMq9jOPkXP5e6ZDkm2xM+LcrPnuP6iqJ2LtG5q5QVACoAVACoAVAHPf4mcfthkwTOVRofEEAk92PhtCObkR6A0ipJXs9ludLgaTX/Za72ivU5XiO0ZOLN/UZGARAs/ZgQF6KIza9YqmvCssPN/wXrUZSk7N6ouyS+d/iPHFrbs1vD2/wDPB1uNmbeYgaKJ6/d86Kay08WI4mU3GMsNS+a9WEDhSe8t2gGTDKO+uA6tdbVo6gfhVa15pyXIaowoqMOb7+oMOMOoNZJJs1RSQa4dhnIZSBlCgkk8zt+f4VemrHB4xqrUumPwHZ641xrguXEC5pYEqAdNDG5BM7HaTU3w29hfh2W3vf54HYLhscRtreIHePmbMQwKakAEGCTGXXrSKS/7bSO7U0y4G0H7/M6dxDg1nI2ZFysRPVASfEpHwxI25CtcoRS2wzifpyjP4zArZGRfkkAzLEGArHoNSOs1SS0r2NvDwTd+vfzM1i1IaT835D+zXP4mF7S9Dp8NKzcX1v8Aj9ijcGtYoxT3Nzk7YHcVud/bCONQCM0fLyHsa2yqN2fNGanT0Xzh/cBYK0UMGJG9abJrUhE5u9maHAXB94fWqO/IW2G7KMxyWUNy5G05VHmxOwojQlUwhcqqhmROvB3EviFKwQCJJVo1ATrJodCUbxatbn1LxqqVtDvf6e4/G44kCdFQQiD4QP386a54S6DadFLK3e7M1xXisTJ9qU5Nm2FJGXxOMa4YG1Np0XLLIqVowVkVNFPiP6zWuMFEwzqymPS9cuHJaU9dNTHUnYCmauhmnaKvIpXMMoYh7knmEBf6klV+hO+1XW12Zp1eUVn5F1cJbUcvENCWmBrLSco0IIOnXeKU55siPEknZ4Kjm3kgEh8zS5M2yNAMoG2smfMU2/IvTtJttkv+B3DbF3QgsVHIyACRB8iPrVVUjsPjFN2RWbAEb6e9W1oY6K5jf5EztQ6iW5WVKKCHD+zjXFdywVbeQvpmIViQWgHUAAk1Cqp3tyFS1RaVtyLGcJCk5XzDrrr5idfrUeJd42NEaaazhlN8MQKupESpYK+WriXAltEjUUNJ7kK8djZ9k+Kawd+dYq1PSzZSnqVjqnZTieRwjNCMNAdg3L0nX6iihPTKz2M3GUdUdSWUaniGGDqZE6EEdQdxW45JyvivD2sXSomAZRvLdWHQj9+lQ0WTOk9meLjEWQx+NfDcH+rqPIjX/wAULoQwtUkCoAVACoAVAHCuN3rl60ZE3sfcLnaRaQnuVB5bLBpEP/t7v8HX4p+HBQhurJe+7ffUzp7NfEi3V/mEBzWkBggasM/XcjbpWdyw+eefIanO6mo6cWaW7XPP25+pDwvhypZxGIYNCZRbVTH2zbCRqY5inyVkne72TK0LVnJJWg3drnjfPq7fHmdd4DwNMJgktNHesua6Tuzvq0nnqY9qdpSWk5daprqORhcVh7SOUIGnLnE8jSJx04RqhVlNYeQ9iOLdxatIqgl0FwtPzHbYcgI9qy16so4J4bhlO7fUD4vi915IaMx8WXSSBBbTyrDKvK7udBcJBpendhtviTSpMErlIMRqpnUCI5UKstSk0MXDJRcVhP7Ble2eJYkFbZUiAIYanrqZ5CNK2f5OrBjfARXMgXjV6ybltodWkOhJMmdSrHVdZ02pfj6W4tYHLhoyipRw+pSxfEgwGiyNBEk+kkbaetInUTRohSadwUmJk0iMVuaJJosWzrTVliZPB6OCWLzF7pZYAgrJncfCAZOulbuEvGLiczjZ6bT2NTZ/h9YtIjIGuMSulxioymM2wGoGuvSt0qaOe+InyNSmCtYRS32aaSAFJJj1bUmotCkrkLxK0lG92ZniPEGY945k/KOQFYKtTU7s7dCgoLSjJcX4tlnrSLts6EKaSMvcvlzJ251pp0luxNatZWQ0XZ8KqT6f0rQ3yRj0t5bLN7h4tmL0d7oe7LRErmBcjlGkAzqKFtdi5zt+hd+hCbtxxlJhQdEQZUnrA3Pm0nzqZTthDYU01qaz67nr2FBJYMTHoSSQFA0MmedUU7mHiLOV8WRfv4NfDmIbKIY5TlUb7zBMk7a86Spu9lzIdWnpbSzy7saDB8I4fcw4y27n8wQMxVjCAHxGfhC8up6VR8RJYt9e/uRKOpXbuVO0XAzaRmS4oJUssrA22mAOQAMb1EJPWtfM1U3UnFum8W6fbb7AGxhjdVVDeM6GNpAljpsBBPp1p0ZaZDpOlUh57Oyz/BKeHm2QjQDpqfPn+BqHUUmMozpyhem8LATt4ZwgAuiCTmUNsQJE+fP2FTlYRlq8RDWsez+gPv4NiYTURObSDPT+59Kv4yjuaqcXJXasL/DgFObekR4pzlaKGOi0twbibEDKNjqRyn0rdCYh0ik9kimqSFypsscPxPd3FJ6ifQ1FSOqIiE3GWep1XBPNsGucbmsm37M8WzjunOseE9R09a2UKl/Kzk8VQ0+aJF2n4UHXNGqyQfLmP1+taTEZ/gOIbD3Q8HK3hcDy/XmP+VFgudFRgQCNQdR6UAe0AKgBUAKgD5o7XcZV74KZhbRFRIOVx3cQY3UZl/fpWbXKWpQw7819jsVacLxnWynd2T+r9OXpzKuO7T32GVioOUS1vKC0x/msOoHodaWk5NSXXZre3pz/AAEqcYLw5vliz2v/AOT5ej2ZpezuHF44DDn5sQ927IIz5NZXky6U1S1zi0sWuF/Aozhu1i6yubefe2DtWKSRWg45zLt7gbYYFCBd108j1jzrNXrKPltdkqWnJi8X3qd0LmYnuwZ3ETAgctZNZeIp3V0dbgKrbdx/fGAxI9NCemvrXPlHJ1adtiWw5gTptvt/5qmks2mSvdBnqKlIqeHFpkcMCXOquDz2hhz9eVNSjpd9yLS1JrboDu/9dPOl6TSe2rms9KLFZF/DNpPWnwjgyzebBfgd68Ln2JIaDsAT7BtOm9P4dSUsGLj0nRfU3V7DX8xM95eBRVzg5AWHidOQgA6wdeVb1qvnc8+0wJirtzM4uuHysTKkkTEDU7wP1rFWqNuzO3/x/DyhHVLd/YzHGuJROvp6VlbbZ2qdNIzNoK7E3GIX8z0rVSp2EcRWe0Sc8PmWhu7EmQPEyjms8tN6bdXs8GOUmo33ZQuYssFCfZrPIaiDElpknT8KbZRbFUZSqX1ImuWkBA+KPm+8Tv8AtSdcmaqFNpXkS5mCSogAjlqOc7x0361DV3ZieJnpehbsdiGfwE5TnkSW8Q0EmByEnn1oUUk7Y9DlVFZ6X3vg0/BLVhrbpdOUTAJnwqGIJUAETqBrETyqsXeTYpeQ9wr2VusWtXMsstru1UE6jU5iABqNuvKolCE3qe3IfBueGEb9xXtm01uWI8FyWLLO5OY7a+W3lFRaKhswfFxUNKkwBwvCC07qxUtBGh0jYlQDlBgtuOXWqttq/wByHUUoNobctZ8ti+2WPhuBJLJplB10Mg6+XPWq20+eJWnPdpb7rkS2rTWpQWgWzBi7FgzCIAAO06mTvPKatKpJYsb0vESlJ+22O/TkT8UJ7lbxaWzMpByggyTIKsSZIOrD3pc14iu++/U63BYehrl3usAS3cZgxMaR669OtXgrbG2pBYILtuda0RkZpQKr2qcpCnAG421V1IROkmjqnAWnDoeqg/hWIme5ewWIKwymCpkeoqE2mKnFNWZ0HA4pcRZDDfYjo3OulTnqVzi1abpysAsVgQCw2B1B6HkfOD9Rm61e4oL8DxWmQ6biPusPiX8yOuvKKgAvUgKgBUAKgD52xXDkvY2+WeDnueAQHu5SpCITz3k76jflmnFSgnY6XjTpVpRjJRTS+3IqcX4ZZVJyHDuSwFgmQ4CsMx+7BEdDFUp3lUTeX9i3ESdKnKEJWWMe/wC5qezFyMZwhp0a1dX/AJZWpy//AK/D9x1RJ8G7en2idfuinHFMz2n4Uj2yzOwjU5VU6DppM+9JrU1KOX8ik43RhO0CWrqKMIGDWlMF5AcSAUM9T+dLajJeQ1cFXjF6XsCMFilCXFa2ud1ABO6HNqR6gHSkypxkrHT1SUk08L6lS4hj+9qzuiao1RlwHr09aX4dhinc8v2zHLrVdJeMilA1129dddvKhxaHaj1WqtiXkKW1IA0Inb08qdDYyS3wbHsXg/GrEbA/joP1rRSTcjncbNWsabieJe0HXM0/AokwCVBYr1hefItT6snBPPoYeEo66udlkxfGsTkXLXMm+R6WjC+TFY28WJJp1KHUvVnZWRWC5tdgu/l/U05yzYzqPNhns52pOEkpbDkwCGMDKNoIE5pnXaIEaU6KSdzJU4dzle+Afxd1d2u27eXNr3YA+I7wBsKpGVnaTHQpzhTdsvkSYfClIa8AGkeGCeexiOXQzUSaUrIoq1SUUlHPp39di93aki4wfIDLMRp5RyHIRGgFVUW1fJzpSdNvT+pvtEFu4AWZQc8MFAmcwls4yzl0MeZXy0JRvpfQx1U4tNsKLh7pYC4xgrrbBZZUEaBVEQDzIjXYTNNbVs7GZ1E8j+/JKnPlIJEFQZbWARoATqBryrNbNlyFutJ87e3eSs9+6lwpbCm0MhLQWJAykqFmPF4ln6anW+lSy9xd0S4MWu9uH5c4YaxlB1IJU+GIPnpy1mk9sezHUa+l2ewR4k1sEMCH5Qq5tiTOup3313HSlxSaUXyOg5KMdSZUZVOXOrCSc8S0mQY1PSQNAOVTNRW2yNkKkqqWq2e++ZXx+DAn44ILrOphjoTG085+tIk9D9zucFUlUykuS6bej79Ae2HI15es0xTOjpTRIhETFWVaN7XM86TTFeQFCa0QkZpwaZnsSJ0FPUirgdS4fbyWFHRQPwrKtjLJ+Y8sHnQVZpOyePyXch+F9Pf5T+nvT6ErSMXF09UL9DS8UsfMP7/v8YrccoFHwMGGgMBo5GYRx6EBT1hOU1Hfff2Dvvv7miwl/Os8xow8/LyIgjyIqQJ6AFQAqAPmbtTYufzLt3ZQ3GZlR+WaCGzbEnw7Tt5a45PFpXSXQ7cI+a8LOclZprCtj+8O7BjYS8w7yLpQiGdgXDEcgwmPhjfnpUNpZau745ffvARcVeEZOKt5r5u1yTW3rnF7JGl4TiH/AJdb6szXcFdS53cggWjBYpzg89adK8LNu/V+5HDSjXUopWTVklfdL8q9l6WO6cOxq37KXkIKXFDLGuh6+dPOPKLjJxY5xoYj05UFTD8T4ZdN5bjMotknwwQVBO/uT/fJKhLVdimnquYrjuES45aw4bK0GDznUxVZwUso6fD8SlhgC9jIOhn60iSaOhBXRGOIdapa43SW0v5usGltZJWB9vBydDE1LjfBPikK4Rzc7uNvmqvgqMbzLPiE/wBJ07g64bEWrKXwO8RcsagwNNxyO8GmQqU5WT3OZVVWlKTjszQdm+Ed3mZubHKNwqjRY845+ZrbSgkrmGtUc5ZBvavEZr5Xkige58R/MfSsfFSvO3Q6nAQtTv1OddpL5LR9axJXZ2YWjEzjmSF2/vc+lalhCHl3ZbtYaUJUabAHc9WMcz/TlS51LWsCheVm++g63h4AIGnWKv4t1di51KcP9lf3JbbliFWBrBjSdtS2/XSi18FLqKc5vUu72Rcv4spC3FB5kzJK7RMxHOY8qtRTtaRgrzovzxd77Wvb+zxLAIBBYZdyoJMzEKI5iJGv6U6MjDUktTdrtkWHm3iEuZhlkA5TDAswUiJMEfEZ89KJtWxuZ6klPCCHGlY3HJvyhHiI3gcgw5CR4epn0XdNK5indA/EYBLaKmRyNWbQZd4Ek6kkgQT7QDU3zcjOBuDuTIK+EQPmDg6EkqTAJO5A5xHWJq2wYuFuGYO33QK22UvJJylm3Kqs/CDKkkcwR0mqOU729h8IRtkMYXstdcBgiBE3JjNB1MgknlpPWl1I1HG8Ub6M1B4eO7BTC8GF66wyylsEZlgAtHPQAAabR71jqRqTTpxz6rZdPQ18PXcZ+L/b6gVeHhCxOqrEjSYJ+UkELz1rFw9Vyy9keqc1JLSrN/hc7ZYJxFoRptJ0MExy/AjXyNaXO+2xpiuoMxlwmnU1m7J0WG218Fa4MzVYlfgeBNy+o5AyfQf1inSlgyVfKrm/xzwoXrVTnDLe1VRMifDXSCCORpiFSV0dOsuLtpW+8oP4V0YO6ucOcdMmgLdtwWRhI1BH3lIgr9NPLKnWp7775lT3hmLKMQxnJAY/ftnxJc+kn/r6Co9u++9w777+xoqkBUAKgDiWLw5v2AXWb2G+yvodzbB0aPKKRGXP5nX4qlrV4+6/K+O6+KKj8YthluZbilIVEtuMkiQNCAQCdduTdaXJWk1/RSm34WErPZc7/wAgrDcQe3fF4LJ8XeiBDK3ykLOnT/xUxmtHJrl69dy6pOFXdp88bdLW9dv5NR2P40+EGbKWwTsxKW2Z3wjMfmAALIRrAGk8zV4twspbfb0f7kVaS4vzw/V/+rc1+3L226jYxCXEFy2wdW2ZSCD9KecqUXF2YH4xeNxHshXRm0DRpv8AEGEx71R5wUb5HN+I8DvYb7RQWcsc8nwMDqYAkjUbnrUKLVgjeOQVxLAmA1y0VVwCCfPWCeVIlUSlZnUotuKaYGuYASYMCosjSqsi9hOHsQCJNJnZMup9QpZwRA10pTnYm9w7wzhyXVJRvEvxAkST5DkNtSaq4uosMXKr4bs0EOyPC75c3bttRPwANy843nrWiHB2tIyVuL1eVGzxvFrWHSbjhSB8IlmA65RrHmYHU1rj5NzNGnOp+lGLuY8Xs18TFwllnfKfhB84iubVleTZ3aVNxjGPRGG7R3CLh86pRxc3NXikAw2k8538un11p1rsqohW3eTIAW8XMDpWfw3rui1nf0KjknRdvzrQkuZj4jxJS0018f2CuF4dmVcuhM5s4GUa6ZTMknTSNz50SinzMXES8JWbv6Lf7Hl6xdLFHUksFJ1kgACI5aetDqckYZyT8y2vjv8Ags4TAMMym5sJ1LSR0hJmfWKq6qvZEy0LZfkls2pT4QIOpCgluTKeo022jealStmRiqQnOXl79QjgMPGVrnhFqGDOJbN8mwCgRyj3pbb12Sf4KRpOWWyNmNx8tlSxJEjKpWZYyAIhIgRJ/SilNpee9+WPXovS1/2NNWjFtaNrd/XYP2OyxJsyokwIUZYU/Mx3Ez5nbrWlRlK1131MsqavgLYTgNxbpDWyqJlyNmkZtuQmIjrECecM8F32sSosKHhrwyligY6jIZIGigsJGXy/eommsPH5/gbGJ7d4SlhJBZuYVtRmO7eu+prFxcY0qTdrvp1b7+Bt4duUlFbGR4jho0mZ10GxO41/OuF4DpxS3/Hoen4erfPwM9irYBNOpuR0lJtAu7hgdjWyM2twcxC0QAND6U+NVR3ETaYe7OcNFpWuHdvy6VpvfJyuIqanpRJcu53mpEWLVqoIZIBV0UZ0HsrdzYdf9JI/Gf1rdRflOPxKtUH8ZswO8Hy7x05+saH1Ap25nBWJUgC4nxW5aB81sn7RR1yt4hy1HKo37733Dvv7BfhGLBAUHwkTbPKNyntuPL0NQHoE6kBUAYHtNwF7hOJwpy4gKVuKDHepER/ujY+nSlTjZ6kbuH4hJeHPbvv0MXc4Tbur3ljMTbBF2y4HeIYg+EAZht9KXFRs7XszVVjNNPDttdYf89OvI0nAOzGGGDW9eWS5JMAjwydAOgAP40VIxjFOXw6+nzMDqzbaWPx6BJbeAsMXW0VYeEg3CDH+pS23rVvEXbJVKrHbn07/AKGIlgHJYw9tRdYyyMw8WniK6RqUEwPi5iqasqKW76/UjiFKSvUldl7iHGLOGfubovHQE3RbZ0BM6MUkg7HURrT9aTsyKXCVJw1Rz6Xz8gW+MtXyRbxmGM7LmUMPUNr+AoTvzuLnQqwfmi18CHifD2FsKzoQ4ykjVQx21AhVnTXyrNUou/uWjV07mOx/8P8AG581soq6eEsCPMyetOjSSVmX/wAiV7oQ4Bj0ENiMFbHVrgEe01R8PDdsZGvUltG/wHf/AE3OuI4kSp5YeyxU/wDMjKPWalQpL1GaeJfK3vZfct8I4/gMCxtWEu3c3xs91G111yoTJ02kRziolOKexP8AizkruSfot/rYlxHa3FXkJRWt24MZFjNl3hUbNtGpuZdfaqyq3W/f3G06EIz0pLfdtP8AgD8WL3LRt281zNmzmLYtpM6kg5J2Oafc1DUrYCi3KfmbfsvtfAf4Kv2CKSDCgEqcwJA5HmPOsVSPmZ0E2rYsZTtnah1PXSopbtGpPAIssMsFROYeLWYiMsbRz2nzpxDelauSWxILc8j6xp7VLdilGv4jtpaLmHtc+VUeR8gnhsReclUAzEDQAyV0GRQJA+KdANdSaVOonh92OfU4KndTu7K/9tvvobDgZshHusue5IhWWRlJ0UiQNB+RrJRr3ctS6W6d2M/FcMqWmMOSCLW8GqXLuS2xvFQLamGkRmgjXqfpr01N0lecbPovXnsc+SlHEsFzAcEw9xVe1bhZ8QckZFBnwwTuRvNXUI11eHxvyCMnBEfHuH2XUBCCxbUJEkSYnnAmkcfXcIJU3dt+v4G8NCE5ebl7Gg4LwG1YtIttAjAgkwJJ1zTHIyRHnXToUNEE/wDbmzJWqa5enIvm5DEQzcwY28p51d1rVdGl2te/L26/Qpp8tyZYnMRBIjWJ6xWhSW5Q8vrINJ4iKlGxaDszMtxBz8WsAxJAEgcyR019q8vwnF8RKSVV3te3r8fY7K4eC/TgyvEsQzEnWDuYOg3iiUpzlq6naoU4xVuYFxkbfnT4Q04NkWDVupJBp0Y3LTTtdFrhfDy75gfsxv5npPStEYIxcRW0xtzC3EMR8i045qXMhsW4qtySylSUZIpq6Ks3XYw/Yt/vP5CtlDY5PF/rDzrIinmUz1kd2xXnbMgdUjQf9AKj/wBqalrvvvYjvvvqVWTuLvdz9lcOa0w+Vt4HuZHWSPmqr69SfTmjSYDFZ11gMNGA2nkR1BGoP9akCzQBncaGQ5l3qCQZjeGWMWwuSbGJXa4mjH/cNnH41RwTyjRR4qdPDyugV4vgndUVcuRIJLGASNdYjmAeW5pVenKbjZYV+fpgpCSu2+YFPBLDHO1y2wUQQpNzz+TWAZqjpSby19/rg0KrUWIK3fqerxjCWCHL3LjIDA7sg8/vR1/AdKbCFnqvdiKrk3lWOQdsuM95jGvW81svoxBKnOPhMqSR4QBS4zk1Jr3/AHtc3wowhOKllPGHz6O19ynw1sTibgtvelk8SG54if8AiQcxGoKxtPSpck2pL4jZSdNSpSbu/wBLWPa/Rp4tbPMIXXy2nGe2LgAOR8PYXPPJQqlo1HiIA6xpMOdPe2Ct+Ifl1Xl077QBv8Vd/CBaB+6bNpSf+SrIjqD/AEl7ZWOq7/A2nUlhQl5lyeL/AC5fFoK8CxByAd86lYy2hmVWHxf5ltSWnQRU+aKyhEpxqT0xbXW3mX02+H7l3ieAdwPsspEzed2RSIEaXmjXqZPlpVWpabXX1JhFOpq0y9Nn9H97MZwTsjiL7fDdIBmVthg2ukXCVtkeEa5ueg6QoXurfLvA+dTTZyfPOq37Xf2Nnw7+Ha2xmvG1bHMuRecgbSAEtg+uenKErW2MM+IoRlqS1Prt38Egkb+Bw8ZEOIuL8LXDKqYAlVgIm3yrTFTSM9TjKs9nZendyla4gb1y47AAsQYG2wH6Vg4iK1s6PBybpK4E7ZYSbYb7pn0B0NZP0s6tB3wZy0EyyMp20MzT02WabwyxasgrIESf7iluT1WLxSQZwdhIAIEmN4/GpvFYbyKm5O75IXe2rbqJOZWIZ0fMpBOkBdYHkdfLel+HZZ+Zn8V1W1T5+lrfF9S7jcVdhDZDdy5zAIDpqQCFbcxyzb+9LcVFWbx9jE5xctnf3y/x9viEr6C39myFicuTMIOgEgqs9CeUVNSgpO3JfcQ20rxV2/t8rFm9xe7aUW9LSyCQYzEakk7mdOf41NSLjT0wwufr8SKNN61rS75e4R7O27N5jfvP4ARkVoUFusDU/wBaVwUIylLxHhdeb/gfxq8NKMErvextLTsQGUgqdp0IHtXRi+Ivem04va+LfLc5jUViSsxuLsOxlXy+VJ4zheIqz1Qq6fT8lqVSEVmNyoeGXDBN3UGRvv8AWlx4GuqdvFz1av8AJDHWp3/SX7dt9mYNp0g/nW2lTrLE5qSt0s/u/sIlKG6VviY/jGEIuZblsZDqYfKCNtzsdq4lXhtFa0qat6Pf5ne4WsnT1U5eb2uZHGK4GRW8LNIBMxBIGvvuP3pcG2rR2vt0sdunKDeqSyl3gFY/hVwjMDmHIjrz84rVGm453RMatJy2s+/gV+GcEuXG8Uqg38/IVoh5tiOI4qFNYyzR38Ulte7txpppyp2EcZ6pPVIpWFJMmoZZF22tQirHVZFWOVtasVaNn2Nx6ZTamGJkdCIG3npWqhNbM5vGU3fUtjU1qMAI4wmV0ujrkPufB/3Qvo5qd1336/AghuYNb9lrPNNbZ8jqvtuPYVHOxPqDuEY95g/5tvQg6Z1n4T77Hk3k0VHo++/56kvqu+/46GhXjFiNbijyJAI8iDsfKi4WGYyxIqSDM8QwpBmoJIrHF7qaE5h0b96A22GOMFcMvZ7tvvW5Q/VCJ9xVfDjyHx4qrHnf3yTLgLJ+HGXB0FzJcA//AGLNR4fqMXF4s4r4YKL9jbLAjvMO+vz2ZPsQ+ntFV8Kzutyy4xWUWnbpe6+WxRf+Hg+U4WP/AG745z8t4Dehwk+f1ZdcVQ5w+kf2GP8Aw5BBDPhBIOvc3iRIgkZsRofOp0z6/cj/ACeH5Q+Vl9kPwnYTDWlAbFJpz7mwW84N3PHt09ahUrbEvj830392/srIurwvAIIa9fueQuNbB9sOEFWVJC5cfUeyS+F/vc9tY7B2TNjCJm++yrm/6mljVlTiuQifE1Z4cmR4vtJiH0BCDyH71ewi4GvszmXYsfMk1JBF3VBIM/ne7v67TB/SsNaN7nX4aWlK+1jQ3kW6hG4IrBJXOlCTgzDNgTZZ1YDwkZSeamR9Ziramza5puK63/H7lqx16fT0pV2m5FpLkXVgswZoyjyOvLY7UmtRnHzSeREOJpz8sM/OxUxVxNzpy0jXp6f+aZTcmskSaoqy3ey/Hew/E8Ue0AgLDTQyMotgBgoLDffY84p2nk7HKnGVV5j8rb39zy3xu6wys90q5kaIxICwBKjN8JMAbZqZJOKsiY6qmIxwsXyvnd29yyha5f7oSYtyXKgXNPvqdRz89htSdSs2/UuqMoUlOTwnZLr8e1zCHD8OhuAyQqAhfESzEkSwjYSPcDzrPVpyUG0leQQ8yU3m2cck+X56mo/xC6pCq2p6MVEyPr/t86yUp1oatKaxyaw3+PhgvKnTmle1/Vbmo4fxtbgy3NDtPI10aXHwqRUK+PXZO329Vsc+vwUqbvAuXsWixDgCdefrWurOEEkpWV77XEQozluhl7i1sDw6nlVnxEIry5ffMtDhJt+bCMp2s4kyyHTNI5awOX0rPV1N+dZOrwVKOHB8zG4m+10LlSEQkEidZ2B1jlsAOdZlFvFsI7CUKUm5PzNd/wBsLWsIxJJIW38qwA22uYitSgtlsc+VVRVlmXzXwIcbxBVGS3FXwhSTbuwXbtyZ5mqjbl+0lVuVZNUkDXerIqSWk59asirLNglSCDBBmehq4t5R0fg+M720rnfZvUaH9/ettOWqNzjVqeibRLj8MLltkPzAieY8x501biWBeGYs5rbHTNKP0DGfwFxXUetQ1b4d/wAkrvv2Iu1XDSCMRb0I+L8pPUEaGhq5KdgYvaEc1aef2aNr6kyfWqa36/P+C3hp9DbOlXKA/G4QEUAZ/GcNI2qABl3DEcqCSEpQQMK1IHmWggaUoA8NupAYbdACFk9KAJEwLHlQBbscFY70AFcLwMDlUgc07X4Iriryf6iR6HxD86yzwzp0cwR5wDi8eBz/AH1rLVp/7I30at1pluHOJcMTEW4O+4I5Gs1mtjRGel5RlcVg7tkFH25N8p9f2qjtdXwdFzjUhJxSvbZniPOnnrPxH1/vSirVbFUeEjTk5W36WsvTvc9uMo8QGv3jy9BMe5qkanImXBuc9T9sfl/t8ytcW2zZQsLPxEknrAHIamrzkkvKRQoSu5Sl8FhfHnf5BbB4sWL/AHVp7aCZ74kQpyzP2cx+OvTk2LlHy3+PdzJV4eVeGpP/ANV/O/0LvBeG4rEIXtqW8cm4cssZmXBMnrRGLccK/fMTUmqNR05YXK/sr/t7jeHWrrXHz/ZkF87kRm8UrA0iBmEbGfeo8XWyHwjjFSvu9lnHIu3ccDYZNC6lWkMZ333/AAqjbaaiiKlKp/kpSvpe3pbkW+HcdWB4ZgfE0Ces8qXKjThHSs9TWqE55b9iw3GSzQonymPzrO4pPCGrhlFXZXu412IkHeCBA001nmPbrTnGRZQgkWbNomSRofvTPrvWmlF7yMtSqliJHdv2rI3k01RsJlKU3dgXHcVZ9BoKkjYrWFk1DLIIWlqha5YFBB6WoAZb1NWIZfQVcWSEipKmz7Fz3DdC5j6L+taqGzOZxv617B81oMZlsfZy3blsaZ4dPInSf+NxVPrcqz699P2+RC29v7/cP4K+t+yrRo66j8GHsZFVV0S0Zq52WaTDiJMSOXKjSg1M2FADGSgCrdw00AUb/DweVAFK7wodKgCq/CKAIjwY0AejgxqQHrwSgCVOCCgC1a4QByqSC3b4eByoAsphQKAJRZoA5l/FHA5byXQNLix/yXT8stZ6qydDhZeWxz3GWcoDLSk8mqUfKmgnwfjxXQ6iqTop5iMp1+U/maazjbV0QY13BrNKHU0p80yjiuzqklrZgnkZI/OlSpmqjxehaWsAtuFX7ZJifNddOelL0OJt/wAmlUVixxW8ttkRgl45QS6q6lT0kgajqKmT9FgVQhru03G/J2ZVxD21SUaQwjxAFkOYMcvMSZ18zS3J3waadOUpedZXTZ4tn9iCzi0Q5wWLTM6b6zM+vSmJre2S8qM5LTixZwuMDtoC7NtMRtqBy5VMWv0pCZ0XFXbskFFssGldVgQFXLI3hhyOvnTVCN7mNzVs7/Msf4eWglVAHlp9KhU43uR/k6VZMsW8Mq66fhU6VcVKvKWBmK4kqnU69AB+mgq9mxOyKGJ4yzaAwKuVSQPaTUXJY63aqSpasiKhkl06VQsxwNSQMY0EolwfXrVkVkXA1XSFss8Owb33CLt8x5KPP9qtGDk8C6lWNON2dFwOHW2iouyjT9Sa2xjpVjjTm5ycmWauUAfaW1/l3BybIfS5AX/+gtH2qy2772Dn37/x8QTwnjyWbjWrhyqxzqeQz6sD08YfXyqdLb79iJNJLvvBYudq7cmNpNTZFMs1dLGCoA8IoAaVoAYbYoAYbQoAb3QoAXdCgD0WhQA4WxQA8IKAHBaAPYoARFBBkP4lYRXwuY7qwj3BB/T6VSojRw7tI4/jWnTpWaK5nSm8pA24kHSpISuLD4xgas0mslU3F4DuC4vdA0PsdaVKlEdCu3uGMHxxm0Kj60mUbGmNpBVLoYaqKpZBlbHpw9s7ov0FRoi+QeLNczwYS3/6a/QVPhx6B41Tqz1sq7IKNK6EapPdlTE8VKbKPr/SrpEaQZiOO3D0Aq2m4YRRbHO27GoaSJTbIivnQmQ1ksWbQqrLLYsqtBLHi3pU3Ks9Qwal7FSZ7ulVSLNnts0EDmqC0dyM4girRQS2DvAOFi8MzsY+6NPxrRCGowV+IdPCRu+H4dbahUUKPL9etaYxUVg5s5ym7yCKVYoSCpIKfGrAexdQ6Sja9DEg+xg1aG5EnZXOYcYfNctk/OJjkJVLv4Fm+tTF7d7/ANFpJaZLp+H/ACCrt1SxJDSSdmAHsMtarWMd7n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00" name="Picture 12" descr="http://geekpovar.ru/wp-content/uploads/2015/03/borsh_s_pampushkami-1920x8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014" y="3246879"/>
            <a:ext cx="4414990" cy="1745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 descr="http://milarka.com/wp-content/uploads/2012/04/20120420-borsht-0127-web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3800" y="4238582"/>
            <a:ext cx="1800200" cy="2698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4" name="Picture 16" descr="https://focus.ua/files/images/0/5544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16" y="4863745"/>
            <a:ext cx="2830249" cy="19132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6" name="Picture 18" descr="https://encrypted-tbn0.gstatic.com/images?q=tbn:ANd9GcQwsjLESHkIzjxnRChI-7Mp7ipfn5lWrc4wt5kf0W9xafPFrdIH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3933" y="4948831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8" name="Picture 20" descr="http://provilnus.ru/uploads/posts/2016-04/1459491213_borsch-s-pampushkami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7075" y="5259410"/>
            <a:ext cx="2148744" cy="1432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21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0532" cy="12961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Технология приготовления борща киевского с грибами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1340768"/>
            <a:ext cx="6804248" cy="2520280"/>
          </a:xfrm>
        </p:spPr>
        <p:txBody>
          <a:bodyPr/>
          <a:lstStyle/>
          <a:p>
            <a:pPr marL="17463" indent="512763" algn="just"/>
            <a:r>
              <a:rPr lang="ru-RU" dirty="0" smtClean="0">
                <a:solidFill>
                  <a:srgbClr val="002060"/>
                </a:solidFill>
              </a:rPr>
              <a:t>В кипящий грибной бульон кладут картофель, нарезанный дольками, после закипания – нашинкованную капусту и варят 20 минут.</a:t>
            </a:r>
          </a:p>
          <a:p>
            <a:pPr marL="17463" indent="336550" algn="just"/>
            <a:r>
              <a:rPr lang="ru-RU" dirty="0" smtClean="0">
                <a:solidFill>
                  <a:srgbClr val="002060"/>
                </a:solidFill>
              </a:rPr>
              <a:t>Потом добавляют вареные нашинкованные грибы, фасоль с отваром, свеклу тушеную с томатным пюре, свекольный квас или лимонную кислоту, пассерованные овощи и муку (разведенную грибным бульоном), специи и варят 7 минут.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3314" name="Picture 2" descr="http://www.dw.com/image/0,,4165043_7,0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260510"/>
            <a:ext cx="2306258" cy="2257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vpuzo.com/uploads/posts/2013-09/1378235365_f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356992"/>
            <a:ext cx="2306258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kulinariya.lichnorastu.ru/wp-content/uploads/2015/08/34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601" y="5229200"/>
            <a:ext cx="2292179" cy="1528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st1.objorka.com/img0008/78/878_07536xk_7294_p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5242882"/>
            <a:ext cx="1595517" cy="15253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1.webspoon.ru/receipts/2015/9/30266/orig_30266_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4995" y="5323104"/>
            <a:ext cx="2359022" cy="15726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hiru-net.ru/wp-content/uploads/2014/12/svekla-i-tomatnaya-pasta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5719" y="5323104"/>
            <a:ext cx="2210611" cy="15179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dn1.imgbb.ru/user/199/1996293/201510/2a85166eb0dcc0417f19654403b2323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4997" y="3773757"/>
            <a:ext cx="2265105" cy="1509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supercook.org/IMAGES/borcsh_15a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8000" y="3793283"/>
            <a:ext cx="1960050" cy="1470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miona.com.ua/i/tab-home/tab-home-1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8050" y="3611070"/>
            <a:ext cx="2445950" cy="183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5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9674" y="116632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Подача борща киевского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vkusninka.com/img/recept/borsch-kievski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191912"/>
            <a:ext cx="2911820" cy="192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tvcook.ru/uploads/images/00/32/46/2014/07/19/d6e6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7" y="1131898"/>
            <a:ext cx="2592288" cy="1941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receptishi.ru/foto/supy/borsch-krasnyj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487" y="3177144"/>
            <a:ext cx="2399363" cy="178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vkysno.com.ua/wp-content/uploads/2014/12/%D1%81%D0%BE-%D1%81%D0%B2%D0%B5%D0%BA%D0%BE%D0%BB%D1%8C%D0%BD%D0%BE%D0%B9-%D0%B1%D0%BE%D1%82%D0%B2%D0%BE%D0%B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247179"/>
            <a:ext cx="2587070" cy="171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babushkinysovety.ru/pictures/borsh-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4072" y="1592507"/>
            <a:ext cx="1615627" cy="161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fotokulinar.ru/file.php?fid=84&amp;key=55107713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5158212"/>
            <a:ext cx="3101440" cy="155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pilot-service.com.ua/media/upload/product_imgs/11053/ae616-----------------------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6731" y="5279490"/>
            <a:ext cx="2390776" cy="120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www.ljplus.ru/img4/o/b/obespokoen/_404207_326398450731142_100000829686292_845358_802136088_n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914" y="5193366"/>
            <a:ext cx="1789237" cy="154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yarmarki.in.ua/wp-content/uploads/2015/08/%D0%91%D0%BE%D1%80%D1%89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7709" y="3527131"/>
            <a:ext cx="2000435" cy="1333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028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2940"/>
            <a:ext cx="8100392" cy="81377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Борщ полтавский с галушками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908720"/>
            <a:ext cx="5256584" cy="5760640"/>
          </a:xfrm>
        </p:spPr>
        <p:txBody>
          <a:bodyPr>
            <a:noAutofit/>
          </a:bodyPr>
          <a:lstStyle/>
          <a:p>
            <a:pPr marL="26988" indent="503238" algn="just"/>
            <a:r>
              <a:rPr lang="ru-RU" sz="3400" dirty="0" smtClean="0">
                <a:solidFill>
                  <a:srgbClr val="002060"/>
                </a:solidFill>
              </a:rPr>
              <a:t>Варят бульон из курицы. Свеклу нарезают дольками, добавляют бульон, жир, сахар, томатное пюре, уксус и тушат до готовности.</a:t>
            </a:r>
          </a:p>
          <a:p>
            <a:pPr marL="26988" indent="503238" algn="just"/>
            <a:r>
              <a:rPr lang="ru-RU" sz="3400" dirty="0" smtClean="0">
                <a:solidFill>
                  <a:srgbClr val="002060"/>
                </a:solidFill>
              </a:rPr>
              <a:t>Морковь, петрушку нарезают дольками, лук- полукольцами и пассеруют с добавлением томатного пюре.</a:t>
            </a:r>
            <a:endParaRPr lang="ru-RU" sz="34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://www.kyxarka.ru/images/stories-1151/1442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808103"/>
            <a:ext cx="1798327" cy="16454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ics.livejournal.com/etlerto/pic/0015sa59/s640x48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140"/>
            <a:ext cx="2232248" cy="14788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domashnaya-kuhna.ru/statyi/riba/Tunec-vduxovke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1815" y="2564904"/>
            <a:ext cx="2016224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mg.povar.ru/uploads/aa/4a/95/42/zakuska_iz_luka_na_zimu-2995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532" y="3684063"/>
            <a:ext cx="2376265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konservazia.me/wp-content/uploads/2016/05/408511_69453nothumb5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666" y="5268239"/>
            <a:ext cx="2802134" cy="15676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761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332656"/>
            <a:ext cx="5585824" cy="6395040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	В процеженный кипящий бульон кладут картофель (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</a:rPr>
              <a:t>нарез.кубиками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), доводят до кипения, а потом кладут капусту (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</a:rPr>
              <a:t>нарез.шашечками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) и варят 15 мин., добавляют тушеную свеклу, пассерованные овощи, специи и варят до готовности. 	Готовый борщ заправляют салом шпик, растертое с репчатым луком, настаивают 20 минут.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D:\ДОКУМЕНТАЦИЯ\2016\РАЗРАБОТКИ\СУПЫ\первые блюда\заправочные\борщи\фото\киевский\11smetan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34658"/>
            <a:ext cx="1611415" cy="1581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955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320"/>
            <a:ext cx="7818072" cy="2506608"/>
          </a:xfrm>
        </p:spPr>
        <p:txBody>
          <a:bodyPr>
            <a:normAutofit/>
          </a:bodyPr>
          <a:lstStyle/>
          <a:p>
            <a:pPr indent="530225" algn="just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Перед подачей в тарелку кладут кусочек курицы, галушки, наливают борщ, добавляют сметану и посыпают измельченной зеленью.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212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33343"/>
            <a:ext cx="6876256" cy="679263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Приготовление галушек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11760" y="764704"/>
            <a:ext cx="6732240" cy="439248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	В кипяченую подсоленную воду засыпают треть муки, хорошо вымешивают и охлаждают. Потом добавляют оставшуюся муку, яйца и замешивают некрутое тесто, которое набирают столовой ложкой, опускают в подсоленную воду и варят до готовности. </a:t>
            </a:r>
          </a:p>
          <a:p>
            <a:pPr algn="just">
              <a:lnSpc>
                <a:spcPct val="100000"/>
              </a:lnSpc>
            </a:pPr>
            <a:r>
              <a:rPr lang="ru-RU" sz="2800" dirty="0">
                <a:solidFill>
                  <a:srgbClr val="002060"/>
                </a:solidFill>
              </a:rPr>
              <a:t>	</a:t>
            </a:r>
            <a:r>
              <a:rPr lang="ru-RU" sz="2800" dirty="0" smtClean="0">
                <a:solidFill>
                  <a:srgbClr val="002060"/>
                </a:solidFill>
              </a:rPr>
              <a:t>Тесто можно раскатать 4-5 мм толщиной, нарезать квадратиками (10*10 или 15*15) и варить до готовности в подсоленной воде.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842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928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Борщ флотский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1052736"/>
            <a:ext cx="6326520" cy="5688632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	Овощи нарезают дольками, капусту -шашками, картофель – кубиками.</a:t>
            </a: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	Бульон варят с добавление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свинокопченостей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кипящий бульон закладывают свежую капусту, доводят до кипения, добавляют картофель, варят 15 минут, кладут тушеную или вареную свеклу, пассерованные овощи и варят до готовности. За 5 минут до окончания варки добавляют специи.</a:t>
            </a: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	Перед подачей в тарелку кладут нарезанные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свинокопчености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50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447"/>
            <a:ext cx="9127518" cy="11703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Существует 3 разновидности традиционного борща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1196752"/>
            <a:ext cx="6836336" cy="5472608"/>
          </a:xfrm>
        </p:spPr>
        <p:txBody>
          <a:bodyPr>
            <a:normAutofit fontScale="77500" lnSpcReduction="20000"/>
          </a:bodyPr>
          <a:lstStyle/>
          <a:p>
            <a:pPr marL="17463" indent="425450" algn="just"/>
            <a:r>
              <a:rPr lang="ru-RU" b="1" dirty="0" smtClean="0">
                <a:solidFill>
                  <a:srgbClr val="FF0000"/>
                </a:solidFill>
              </a:rPr>
              <a:t>1</a:t>
            </a:r>
            <a:r>
              <a:rPr lang="ru-RU" dirty="0" smtClean="0"/>
              <a:t> - красный, с капустой, свеклой, морковью, петрушкой и картофелем. Варили на бульонах и воде, а потом заталкивали или зажаривали салом с чесноком. Борщ заквашивали красным огородной свеклой, свекольным квасом, сывороткой, а забеливали сметаной. Придавали острого вкуса перцем красным стручковым. Готовили с фасолью, «затирали борщ» (пассерованная мука), пшенная или гречневая каша и галушки.</a:t>
            </a:r>
          </a:p>
          <a:p>
            <a:pPr marL="17463" indent="425450" algn="just"/>
            <a:r>
              <a:rPr lang="ru-RU" b="1" dirty="0" smtClean="0">
                <a:solidFill>
                  <a:srgbClr val="FF0000"/>
                </a:solidFill>
              </a:rPr>
              <a:t>2 </a:t>
            </a:r>
            <a:r>
              <a:rPr lang="ru-RU" dirty="0" smtClean="0"/>
              <a:t>– зеленый или весенний. Варили с молодым щавелем, крапивой, молодыми листьями свеклы, с добавлением круто вареного яйца и сметаны.</a:t>
            </a:r>
          </a:p>
          <a:p>
            <a:pPr marL="17463" indent="425450" algn="just"/>
            <a:r>
              <a:rPr lang="ru-RU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/>
              <a:t> – холодный, хлодник, готовили летом. Молодую свеклу варили, нарезали соломкой, заправляли квасом, сметаной (сывороткой), добавляли зелен, лук, чеснок, круто вареное яйцо. Это был сырой борщ, </a:t>
            </a:r>
            <a:r>
              <a:rPr lang="ru-RU" dirty="0" err="1" smtClean="0"/>
              <a:t>т.к</a:t>
            </a:r>
            <a:r>
              <a:rPr lang="ru-RU" dirty="0" smtClean="0"/>
              <a:t> варили только свеклу. Кушали холодным, не редко с вареным картофелем вместо хлеба.</a:t>
            </a:r>
          </a:p>
          <a:p>
            <a:pPr marL="0" indent="442913" algn="just">
              <a:buFont typeface="+mj-lt"/>
              <a:buAutoNum type="arabicPeriod"/>
            </a:pPr>
            <a:r>
              <a:rPr lang="ru-RU" dirty="0" smtClean="0"/>
              <a:t>Такие борщи сохранились и до наших времен почти без изменений. Красный борщ получил замену для закваски новый продукт – свежие томаты, морс, соус или томатная паста, которые вытеснили свекольный квас. Тогда начали добавлять в борщ сладкий болгарский перец</a:t>
            </a:r>
            <a:endParaRPr lang="ru-RU" dirty="0"/>
          </a:p>
        </p:txBody>
      </p:sp>
      <p:pic>
        <p:nvPicPr>
          <p:cNvPr id="2050" name="Picture 2" descr="http://volshebnaya-eda.ru/wp-content/uploads/2011/12/ukrainskij-borshh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2268252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ytimg.com/vi/reqIMPwkszU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009" y="2740589"/>
            <a:ext cx="2432270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vmultivarke.info/images/holodnij-borsh-svekolnik-na-kefir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25643"/>
            <a:ext cx="2350261" cy="1762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79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928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Квас свекольный для борща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06158" y="1052735"/>
            <a:ext cx="5737842" cy="5782225"/>
          </a:xfrm>
        </p:spPr>
        <p:txBody>
          <a:bodyPr>
            <a:normAutofit fontScale="92500" lnSpcReduction="10000"/>
          </a:bodyPr>
          <a:lstStyle/>
          <a:p>
            <a:pPr marL="26988" indent="503238" algn="just"/>
            <a:r>
              <a:rPr lang="ru-RU" dirty="0" smtClean="0"/>
              <a:t>Столовую свеклу, моют, очищают, промывают, 1/5 часть нарезают кружочками, остальное используют целыми.</a:t>
            </a:r>
          </a:p>
          <a:p>
            <a:pPr marL="26988" indent="503238" algn="just"/>
            <a:r>
              <a:rPr lang="ru-RU" dirty="0" smtClean="0"/>
              <a:t>В посуду, которая не окисляется, кладут нарезанную и целую свеклу, заливают холодной кипяченой водой и оставляют в теплом месте для брожения.</a:t>
            </a:r>
          </a:p>
          <a:p>
            <a:pPr marL="26988" indent="503238" algn="just"/>
            <a:r>
              <a:rPr lang="ru-RU" dirty="0" smtClean="0"/>
              <a:t>После окончания брожения квас выносят в прохладное место. Через 13-15 дней его можно использовать</a:t>
            </a:r>
          </a:p>
          <a:p>
            <a:pPr marL="26988" indent="503238" algn="just"/>
            <a:r>
              <a:rPr lang="ru-RU" dirty="0" smtClean="0"/>
              <a:t>В меру использования квас доливают 4-5 раз холодной прокипячённой водой, с поверхности снимают плесень.</a:t>
            </a:r>
          </a:p>
          <a:p>
            <a:pPr marL="26988" indent="503238" algn="just"/>
            <a:r>
              <a:rPr lang="ru-RU" dirty="0" smtClean="0"/>
              <a:t>Свекла – 500/400, вода – 1200. Выход – 1000.</a:t>
            </a:r>
            <a:endParaRPr lang="ru-RU" dirty="0"/>
          </a:p>
        </p:txBody>
      </p:sp>
      <p:pic>
        <p:nvPicPr>
          <p:cNvPr id="3074" name="Picture 2" descr="http://www.crevetka.com/userfiles/image/texnologiya/sposoby%20narezki%20kartofelya/v2%20(14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3028" y="940041"/>
            <a:ext cx="2443130" cy="21239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свекла очищенная в холодной вод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0" y="2308968"/>
            <a:ext cx="2184653" cy="1453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encrypted-tbn0.gstatic.com/images?q=tbn:ANd9GcSa1aKIhWgoPE3dtJsJpyaLODyLPDATn4MnktQjlwQ1JPe98kx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708" y="3645024"/>
            <a:ext cx="2619375" cy="1743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0" y="5304816"/>
            <a:ext cx="2857500" cy="16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21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274320"/>
            <a:ext cx="4865744" cy="6467048"/>
          </a:xfrm>
        </p:spPr>
        <p:txBody>
          <a:bodyPr>
            <a:noAutofit/>
          </a:bodyPr>
          <a:lstStyle/>
          <a:p>
            <a:pPr indent="530225" algn="just"/>
            <a:r>
              <a:rPr lang="ru-RU" sz="3100" dirty="0" smtClean="0">
                <a:solidFill>
                  <a:srgbClr val="002060"/>
                </a:solidFill>
              </a:rPr>
              <a:t>Зависимо от вида борща добавляют разнообразные продукты, которые нарезают по-разному. 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>
                <a:solidFill>
                  <a:srgbClr val="002060"/>
                </a:solidFill>
              </a:rPr>
              <a:t>	</a:t>
            </a:r>
            <a:r>
              <a:rPr lang="ru-RU" sz="3100" dirty="0" smtClean="0">
                <a:solidFill>
                  <a:srgbClr val="002060"/>
                </a:solidFill>
              </a:rPr>
              <a:t>Свеклу для борща с фасолью, полтавского, селянского и флотского нарезают скибочками, а для других – соломкой.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	Свеклу можно варить, тушить, пассеровать, печь в жарочном шкафу.</a:t>
            </a:r>
            <a:endParaRPr lang="ru-RU" sz="31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s://encrypted-tbn3.gstatic.com/images?q=tbn:ANd9GcQWY8LtG-M_DnNuJ8In2X9_zOIPTXs2G_Sa0JrSXB0a6g8JTUQa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314" y="28286"/>
            <a:ext cx="3143084" cy="1734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data:image/jpeg;base64,/9j/4AAQSkZJRgABAQAAAQABAAD/2wCEAAkGBxMTEhUTExMVFhUWGBoYGBcYGRgaGBoaHRgYGBcXGxsaHSggGh8lGxUYITEiJSkrLi4uFx8zODMtNygtLisBCgoKDg0OGxAQGy0mICUtLS0tLS0tLS0tLS0tLS0tLS0tLS0tLS0tLS0tLS0tLS0tLS0tLS0tLS0tLS0tLS0tLf/AABEIALUBFwMBEQACEQEDEQH/xAAbAAACAwEBAQAAAAAAAAAAAAADBAIFBgEHAP/EAD8QAAECBAMECAQEBQQCAwAAAAECEQADBCESMUEFUWFxBhMigZGhscEyQtHwFBVS4QcjYoLxM1NyksLSFiSy/8QAGgEAAwEBAQEAAAAAAAAAAAAAAQIDBAAFBv/EADYRAAICAQQBAgMGBgEEAwAAAAABAhEDBBIhMUETUSJhcRQygZGh8AUVQrHB0SNSYuHxM6Ky/9oADAMBAAIRAxEAPwDdbO2JOlFTzU4C4whOhv4xgWtxoL08mPU2z0ILpActflyhXroewVppDMiXgTgzBN34xy/iEV4Oekb5sGuRhsCCAXZvRoP8xT8AWjfuRVLT/qLD7gLEHfHL+Ipf0nPRNvshS1qZalsmy25uLQf5kn/SMtA/cJ+bGww2F7QP5l/2h+wcfeFytzia7klznC/zJ+wfsEfcHLWtySQQck6Di2sd/MX7Ib7BH3ZNAYk4ASS7ufsR38xl4SB9gh7sc/NlhnADb9YH8wl7IP2OPuzitqlVmCX1EK/4jPxR32GJKSCFFZBctncQP5jlrwD7HjCiaXsBfOJP+IZvDG+yY/JKVKYYdI77dm9xXpsfsAVTpDIAZKQ0JLW5vcpHTQrolPmEN2i7wr1ub/qGjpsb8Ck3aE27KLd0L9tzf9RVaXH7GbVtlbkFT6bjDvNkf9TKrS41/Sg0uvLAElhkCXETebJ7sPoQ9kOyNptcMN/GJ+pP3YPQj7BRtgbhCbp+53oIFM2s50jk5PyMsSQnNr3Ny/pFFYdiJyJLh7AGFlMFE10/Mwm8IPqOBjt4SC6cHRQhlIUWnUL5KPfDKYUBFEpKgc2Mc5WhrRe1PwDhEUT8n1SkYU8oIF2V3wrBimOW12dOO6NF3Kql4QgEPhJD684+jhkcopo8KcNrZX0U9QDTggKFk4bc46SsMX7GknTGEfNuVHrxjYOWYXdYzRFaiSBCuQUj6ZMvAeSnwFRsTXO/lkcYX1XY+zkQUe2l+MVUxtvBYIkqOSWHHOObbJ2kHTRnU+UFIVzRxdGwz9INnKQvNlKTkXgJ8lVTREzCB2h9ILYu32AzE6pt7wu4Jc4DuHjDMgqCC2gEdyAm8EBFSxAckugpMr6pblhrEmzRBUJV0wAWgIeKMjPkkLIDZxsUuCgxIlEawjaODl2aO4FAud0dSGs6pCtBBSQLQJIJzMcE0GzlDqwczkIzzXJN9jaQ+cJQDq+6BYKOQUwUCmAbodOgCpQRke6DwxrJKnuyR3wOjqIz6ly12g9nJAHxElj4GGo4foKpMs3AJVZL6nhHt6Gf/GeRrI/GPzjKmspSUgizHONvDMfKGDMfnHykueT30qOlQSLmFqjuyKFAhz9iB32F8cIBNW29z9vCpUOuRSoJsO8wtclEJpngTUF2APdzi0Ium0CXVF+nacrIzEjvh4v3Mzxy7SJfmdN/up8YqowE25PY+VXST8Kg0K9o0YzXYpNqUE2V5GFqui8bXYrtTa0mTJXNW5CElRAActoH1MdGEpSSXk5JtiuzNqSahAmyFYkHOzEHcRoYGTHKEtshmn5LeXXWyPjC76JvGSNd9vAeQ5Yjprdw84X1DvSAmr3wLG2A5k4kWT5wbClQAbOKw5U3dBTOc6K89GjifrCe6H9fxQd43+RAfOY55TlMouku0ZNGEYzMUVuwS2jOb84rgjPM3trgpGO7kuKWhlrlomBSu2kKAs9w94jPI4uhHd0Z3pJt2XJUJMhJmziWwvYczvjRhxykt83SLQw2rZCVNJSFKsdRx1g8eBXGizpalSE/FnpEpJNg22Bqa+YPmLnQQFFMZQQCRNmquVqbeTHNRXgZpDaKgswJ5vAaQm1DtJJmJ7asuMC0yc2ukNdYk8IV8CUcUthZoB1Ci5qntFEGkGk1Fr+ENQjQeSUFlqAxCyCdCY9P+Hz5cTz9ZHpk1UXXJWh3WGPZNhHqJHntlmmW+eWsfK7fc99y9gkuWHeFpWc26JqYA74NJIXlsgoho4KFlSnhNhRSKHaqGAuRcm0VxIpYghJdyfERZILZNSeIeDYgup9HHIwwxGWpQ1V4xzoIvX0vWy1oWCUqDEOXhoSqSaAzIU652zpoUgkyyf7VjcrcqNs1DPGn2aMUYyjX7R6PsnbcuplhcvkRqk7jHk5MTg6kTlicHTLRCuB8Ig0TIioGQJHjCtDUI7R20iSU4yQk/Mzgc90NDG5dFIYXPoalVAUkLCklO8G3jlCuLToVxadNFTtLp9Ip0lMsdasZMWSOZ17o2YNJkn3wij0Umt0+F+p3oL0qnVnW9alglTpUlJCG1Ti1Iga3TwxVT+pCeOK+6WO3tvdXTzlycKpkohLKuHxJByO4mI4cW7JGMumNDC3JX5PN/wCJu0BOmym0lhXeov7CPR0MXBS+prxYqxu/cQ2Z0qnolKkImWPwk5jkdOUXnpoTlvkuToKF8q2aTo/s5KU4k9tavimH7sI87UZJSdS4+QJytl1TynVfIeBMT3UiDCzUfMe4QE/AAKEEnzMFyGCIQVEAQrlR3RoNn0ISL3JiLnZCTsZq1sggB7QFLkRR8lFLnDeUnyi7HoZ6w8DrASFYEzm0h0gETM1bzh0Bogqofs4g5y3AvGjTy25EyGeG6DLzZuzC83q5oDlNk5Agdp491I8Rssps5IBJISlIck+pj5a7dI95RZ8pYKQQQRvGsJNV2GN2AVMa+sImUqwUqYSWh1yc1QOrnNkYHkMVZ51VdIJs7aKZUs/y0ukjQtdZ8Q0eljwRjg3S7ZolFRhRplIJySYyWROKlk2KC8FS+Z1Ca5Ha+Ew+8NHTIa7KaB6lho+/DlvhU+6O3nKgsjZ8ubJWiajMsQfUHQwssrUk0wq4u4mECZ+zajGh8BLAkdlY/Srcr/MeinDUw2vs1JxmuTYH+IUjAlRJBUzpa6d76Rhegy2yHo80Gm9L6dKgROCt7JV7iJLQ5mvu/qMsTfBWbZ6cSloKUS8ZIIdYZI4tmYti/h2S7k6+hWGKMXcpUYSbVFiArClRcpDhPhlHqxwpVwVedLpldMqCbDtMb7iN0Oo0yGTPPIqTNT0W6dTJTS5rFG/Ip3WGkYNToIz+KPZFNN0D6S7clmYpcs4QsMr+q+ba6Xiun0zjCp9rr5FlnUKUvkU9Y65oSouLAcEtkPOKNKKbRozOotLo0EvYiShkos2vrGF52pW2ZKroFs+tmUq8Kj1kvdeNMsK1GPd0xlNPhm2o64TEvLDg7hlzjypY3B1IE47XyVvTGvmSZScAKVLLAt3nvs0W0uOMpcnY1udAOjO2zP8A5Sg04O4yduevCG1OBY/jXQqfFs2FHLEu6xc7owN7uhJO+hxFW+QLxNgcSc1K27LX4wE0KLDZKyM0nxiqyrwByoF+Rq0Ux3Xh1n+QLOHYKv8Ac7oZZvkLuGv/AI4hQvMVDLN7CObQhP2SlC2CrjJ4dZX2G7Q3ULqFFKZSSWDquAH0JMfQYpOcEzw5xUZNDG35oXJXLw2mJKTfQhvePnEnaaPoMUadnmOztvVdAWmAqlO2IXDcU6cxHrS9HUKpdjOHPJqFdPpAlY8ychp4mMcv4dLdSfHuP6bXZmaj+Kc4FpUhB4nETGmP8PxpctkpNLsrp3T6vmF+qQBr2Tbm8OtHgR0ZNtJIc6AUXWTpkxR+EZ6kqJJ9ITVz2RUTRn5fB6BMqKZJwmpSFOAU4g4J+HxcR5qhkktyjwS2y9ixTs1BIIKjppzHvEvUYr4EtsCnlM8xKVlQYFSXL6NDRU5cxXA0LfZOaUtiJ0fcIzqU26KKKKyq2/SoBJViO5P1yjXj0mon4r6nUjLbQ6fhJIkIv/2P09Y3Q/h8f63f04GUb4Rkttbaqak/zV2zAz8shG3HihBVBDenJd0v7iS0hQYAktFOW+Skli2bYu2LKRMFgV+beJh7RkWPL1Fnfw01u0phxPtC+pEstFnauTSPpclANyVekK5SfRXHhwRl8b3EiD8owjkYZQbXJHJqIKW3GqRBOz1i5ISN6iz8hnBlJJEsenyuXsvd8B1SJVipRUR+kW8TCKb8I1S0uN8zlb+SbGUTmKCEgqIsTCyV8FYqP9Sv9CFVtWcFXmqHIkRywx6aM88q8Ugf5kLlRUokuSczFo0lSRlfHbNBsPbS5RCpav7NCOMZs+njlVM9FSjkglIsds7bFZMkJQCyDiWD+pxZ9zDzjFj0708Zt+eEQrbFv34Gekmyioipk9mYm5AzU2o4xHTZkv8Ajl0NCVdlj0c6TiekImHDMFv+X0PCJajSvG7j0NPDxuj0aaUk8tWjC2QHqWsaxhaElAcxEZRxOvcNLWDnYw6piNNAauvlIUlMyYhKlfCCQCeUUUZPlICi30MlJ0vDIQoduggpUWANorBDwCbKnpumxUvRSmDAPHtaGd469jytbCp2dqQcLDl9I8JSdntozO0pAVjBYOkm+8Rpg/JaPZkKvouZmIpKiGcaDfaNK1bi6ZSa3KkI0+xZspYwkXyd25OIt9qg+0Lt4qSC7U2gqWDJnJSMTHsMSz23bopihjl8cUKpRi6K2hngKJBIBLXOEcyY0OSSujoRUpXYxtGmTL/nJqJZWflQcQ5ExnhmnOVbaXzKySTtFvs7pJOMhSac4V2J0URwVuv5x0tPjlLc1yHjIlLtexmdpKWF4p3aUbsok+mUVg74SJyeO0/0H5nSSYtPbxKAyAVYcgYWONQfwpIdRxyVu/wZWTpqZt1qmgf2t7RV7u6IqOGXG5x/AlLEoANMV/1HsYVyflGqEMcVcZ2FSlH+4ObGBuSHeJS8onKkMSULQeJUQfAhoPqLydHTTTuHP4r+wdFSr9Q/7JI9Y5N+43wJcqvodnIxXXKRzSrCfDLzjty9gTxuXLl+b5/UKgygAm6CALLTbLRQtDbosRY5QW1qkK19R1YxiX/cm6Rxt6mBUnxYuSeLClPZ+hS1NeFXSS+/Uw6hRgy61T5gxZMxROcNSIrJkb7LgTAiXLUcwlgNc8omu2b5ycIQk/YTSAskksTvSbQXKiEMPqu26/A4KK5ZSSDxg+px0ctC93EkxuTiFiGO/Q/QwU1IbZlxPlBaSqKJgVfU/SJuMZWmWnbr27NbJ6TJElRwErtYZHeX3R50tA3Ph8CtrtGaWpc5cyagYSO1hFnDt45RqcFiiov6DY89ddGp6O9JypkzFXFsR9DHnajSJcxRqlgU478f5G2pp+IOGf14iPMaoxNUOya0jPKBRNxspek3TGXIThR25xyGieKvpGzTaSWTmXCHhgb5fRQ9HNg1E+emrrCSQQpKTna4caAbo1Z9TCMPSxdCTdLaenSqxJzLc7RgRlcGJdIQlck3Dgg5jvisG7BBNModlSgVYThNrOH8N0eno51Joz62FxUvYulTQHjx0ekkZfb85YSTLSlSr2U7Nd+9o14kv6ui0aXZ5nS7ZnyVMhakt8uY5MbR6ssGPJG2rH9eLdMtZHSYs0xAIN3FiOTxCWiXcWM5R+gntsdcoTEgIGEB12yf6xfT4njVSITbuoFDV1C1pSlknDYKDhx3xojCKdmSU8m2lQkcQOREU2md5ZJjcqbNSQrtAi4LwjijVjzZOzR0S0VYwqGCaBmDu14jhAu3Rsj8UHNcPyirr0rkLMuYgHcpmBG8EQHGSJLNBvlADMlK/Uk9xgW14KtYp8JsDOpyfhmJI4hvKOU4+UJPTZXGoTVEEbPJzmNyH7w6nEz/AGLK+5/kTXKwWJV/yBz8Xjmk/By3Y1W5/UCtCjkrxH0jqigNZZcbv0DppFGUZhULFtW0HvC/DZb05vC5OXK/IjKqJiWZT97jzjpbQ4smeFc2OSNogf0nePhP/JP0haZpjqYt8qn+n4ojX0SF3AEuYbj/AG18Rujo5Gu+UT1Oix5Pigtsv/rL6fv8CFDRAOuYGwvbjDSl7E8GBL45qq7I7TnAIlls384EItth1meMIQkkLS9oDJvYw3ptEY/xGL4LCXtZJDKQ9uHi0NZ0cl+WyP5lK3EffOBtGWqgu3yFTWSjd/F4VoqtSnzwwsuen5SON38oHKKRnCXKVfQ+pa1SFvLwvqDkRqOELkgpxqQkUpP4Ox2tmU6x1ksqkzfmQo4kk/0kaRkjDLF1Lle5THOWKVxLbot0kTLV1dSkqlnIgl08Q3xCM+o0u9bsfZSS9bmPDLPpV0plqIlUYUo/ruO5IPqYnptI4/Fl/IlHHtW7J+QLo/0aLibNOJWbfp48Txh8+pv4Y9E55GzWU6ANT98IyEZOycz7MMhQc2TqYZM4hLKgxTnpFcctsrJZY7otFpKpycyfFh+8Y3Pg0s846QdLJkqoXKMnChJIBL4lX+IXZjHp6fTRyQUnL8g7kvBnqyfTzTicpUdwLxuhjUOLYWlLlLn6gBWSZd0jrF6Ysknu1in0DLIm+eRGurStXaWSPAdwgqKITy2qfHyBGrRklPvFODLKblxE7Rp61YQHe+Y3QzfBLFHdOmXH4UES8WSEkEb218olfk9aWBS2r5FGKkpUFJJSpPAiOoxvJtfHgZqtrqnKClKAYMB6+Jjmn5Hx5o3akkCKHjtyQ0sLm7QvMlLTkTyYmCnFksmLPj6b/ICgr3K7gYZqJCMs/VP8AiFTP6r6EQLiPFZn4f5E0BYzQW74HwvyVSzRa3QdF8otR8zkf+cTSuRvySrT8fvkpklBIDF8nHuIdppGLHLHOW1p38iE+SQXTfhAi+ORsuJxluxu/kOUM8KGBQt+k794OhhGqZswZlkhtlx8v9E6gKbAQVA3SoC9t8BRp2g5ZyktjTfs/wDZ3aFIVy5aQwKc3tDY5KLbE1mnnlxQiuK9xL8p/Uodw9zFPW9kYf5U7+KS/AMmjQL3LcW9IXcy70+OPK8fMLYlgAe6O6QGnKSSVilXSdok9kaf4hlMjm0jtt/CJKkqGo5w9oxrFkt00dp5xGRjmkHDmkn8LG5NSoF87NCtI1Ryzi7ImpfM/tE3DyUjqE+GXXR6swzkKVMSkA3KgS41FvWM+oi3BqjUm2uHZ65sufLmh5akkDVJBjw5xlF1IjIbmpfgd8cnQhxKH4H1g2cBXJIy7xDo6wRXeG6AaQywkOYwXRS7fBUbXoETh2paC2WMX7o6M3F2mWg64ZhNu9HpQSopCUqDns2/zG/T6qe5J2WcPK7POWD8o95NmPbG79gygDcgWzhU64NEoqXxV12MyqVOYuDB3eGMtPBfFHob2RTNPdtFboaMvAJaepKddh6wES1nQDD3ktClMl7foio2jKJAa5h12Y9RFuC2iCJSmNgoC97GHowxckqcU/qSKyM0qHIwm0t63HUl+JzEDlNI5iOqv6QuUZrjM19V/wCj7ql/KsHkYNx8oHp5/wCiaf0ZEqWM8Qg1F9Cb80PvWfBaybE/escoxFefO395hZzoF1E8NOEKqb4L5FLHjubtkacAByTBfLFwqMIOTsNKrcOblOmT98NVkFk2v5B/zZI+U95hHFs1Y9UocsDM2q9wnzMBYx5fxJtWojNHMmTLlkp33vyHvCyioltPkzZuXxE7WVYT2Uhz5fvBig6jMovbEhKqEoDqSVHeWA8D9IHb7OjOGONyjf1/f+AMzahJ7IA84aOOuyOX+ISnxCkKTJ61G5cd0USSMM82XI+XwLqWoG/hDVaM/qyjPkbkhBup+Yz5xO2uDYoY5rc/0OKqACwYjeRc90NRF5VF1YLqSsEpFhmNebbo7coumSaclaRY7Lp0zCELOEkdlXtxMQytw+JGrFaqwk3r6dTpUof1JJEBbMi5RR5XdG+6OdOZcxKJc9RSsAAqUzLOTk6GPK1GinGTlDotFprjs2qAsj4eRcRiTSFdAZomH5b8xDqSOpEF0yzdg/OO3INoulzBncjQnSMjg+iyRV1e0k4sirduEPHBP6FYxpFHtmeVCyU3iuPEk+yl8Hle3KUomqYYRm3rHv6ee6BgyRabaYvRKxFnY/dorNUX0k97ryv7DKV9WrCfhV5HfAXxL5l5P7Pkr+mX6DqSbKdiNeUC0aal56I7RnEpQk5qJUWNuFu+HoxTnb2+QAnISQVKIwmzXffBonPJs7HVUiV9vIFLFxmDvHhHXXDHeGOVbolFMxylFCg4HmP1AxThnmbsmKVMKqnQsODf7+2gcoq4wnG/JXzZJSb/AOYZMxyg4v5hkrUzgnl9IDimUhnyR/qLGUhgxzzVzN2ic3XCPR02Nydy8FXWzMSm0yh8caVmHW5Vky7fAWZu01hF7mjJTW1dEVSmDkX9BFImTNHby+yCZJJyJfKOfB2KG98KywpKJMs4pjf8bEfueEI5WbMemjilc/yJVla4yYaJ1PPhAS5K5czUf8e//gQmKIDk3OkFcukZ5PZHdJ8s4qQCkKDne8MpUSliU1u7JCSAkn74QLtlPRjCDbIUxEMzPhkqBEhRL7y0dyhVtytp+5LAUwLsr6bxrgd2bJE5Qlk55Wv4xLLN41aGW3IqYSr2fNpzezFgoHPlAjmhkXAFjcRjZGyVTyUoLKQAQeO6EzZ1jSb8lvSvhFwqlqZqcEuX/OQWmIIF/wBKg9mLGMu/FB3J8Pof03VlnXdAJhkpUVI6y2MganRhYtlEoa+O5rwBwNls+uIASqxDeMYpQt2h2i0/EhXGE2k6okgjUwaAxenqgbNHSRt2kZ8hIJIy1EBTbDRXzZRNs4LrsdcHn3TT+XOBzDBweLx62g/+N/UnmagkzOTZIJCpRN807o3XapmeUEpLJhf4E1TMaWVm2cJ07Rp3LLj2SPqecpgl3JUE/XnaH2puyMdROGPb5uhqcr+Yo6pGH3JjrGjG5XfRWTlOpzkGfk8GJl1F2aRM0MHLpIsbZH2jpM2adcXZCbJSQyxiGYYXG4c46DsGqx1XsUOVxnqPvWCYWk+uxrAFpv8AuP3gnUpIVNOUGzKByI0Ps8dvVCvTShJOuGFqpmFLP2jrx1MSXxPk35X6OLbF8v8Av5EEJ7QG6LN/CeXDH/yJD8mTr6+USPTWPagE1PWKwpu2bZfsIpe1WYVj9ee1c/v39hvsyhZniSe49GUY6aNoXSpS7+A4b+AhnSM8JTyPr9/4RCqGB3uvduHH6QYqyeol6T55kKgXxG4Pluh+uEY2re+XN/oPUwDNut9ISRswVROoRiThHE+AgRdMtng8kNq/dAZMsBJUdAT4A+8UsxxxqKcvqSTRhScQ8RCtseGGMlaBod2MI+uC2Nu9sj5dOfiQWULtrzEcpeJGbJjcHuiP1e1Jk9CETAxQ5KssVmBbxiePBGEm4jrI5rnwar+G8m8xbWsD6+8ef/EpdI0Qdqy/RWLk7SEpagZU5IwWAZWgfM3Bz/VGR44z0+6Pa7K02rNnNluhQ4ekY4Pkgyq6oGyh5RqTOPl0QzSSIdSBufkEuRNyBeB8IVJHwWF3SWMCnHhmtE3axz4+0Lt9gpkFK5xzQx5z00ViqFDTCAebfvHraLjF+IJY9/Bn9nMSTktAJI3tZ/SNkuCGnam2396N38xNSylwRfPvhq54M3qOCaa+f4nKeQVEqew11fdDdKiMYOcnO+A81RSM3Uc4SvBrcnGN+WQMp0F8zHJ8qgSx3ie7tons2uwjql/C/ZO7eORh5K0ZtJmeOWyfXgunILG268Tqj1HkTTT6Keo7K2PzuQd5+7RRLg8vJJQyKvIwhaUJMxQOVk7z+0Bu+EVxJY4vLNfRe4NKQUY9NNO+JylUtqNWHCsuJ5pdeP8AYD8YhQ7aHbJWv1jvTkumBa3DNVlh10/P+z6TLQS4UWOkM26poTHjxSluxy79yVQVHsps+Z0A4bzBjVWJqPUcti4vz8vl8wkuqEtOCUkneQHhZR3O5FsWojp8ezBFt+aVi0tJJebYaD3g9KoEYxlOe/U8Lwv9jEyrDYUC5LP7wFjbdsrl1sIw2Yl35FqySuX2VJvniF8Tvr7RajzZykuGuf7g5VOpi4YcYDa8DY8U2vj4XzO01i2J3s/pAl0HT/DKk7vyWNLmeIIiaS6N6lJLc/oCXL7Btp7iHvkg4P0ra7/2JS5+BWraj3hqsy+r6brwMllBxrE+mbIverQOWtQD6QGkdFyUb8Bl1YX8RIJDOb2Gl9IEYyh10c5YMq8xZt/4ebalSXlLIGIuFEjCTYBPDLMx5mvwym98fyKLFJLjos/4g05CZdQixlqBDEEAPmCOLRm0UvieN+SuOVI0dF0lE2WlSUPiAdjcOPSMeTA4yasm4D8jtDMEcfrFLoiwxpwNWtrBUhWyJlC3a9INgsyMhEwZIX/1MelNQflGiMmWKKlagykHwjLLGk+GUjITmVF2BL8Xhtjqyu5GC23OxTZh/qa+dg3tHoYo1BI0prZaKkJwomKGagE+OcabukefKO2MpR7fBXiY5AVnk8U2+xh9Xd8M+x9SwkMMk+usBe5We2D2r8ROWSpYJ1c99o58ITG3PKkxycGQo7omuXRuy/DilJ+CtQcQY5xZ8M8vG1lhT7CfjpgThLKAtfdujqTF9bJBbex3ZNMlYKlpZCbk8Ru1hJz28Ls2aPTRzLfkVRj2dmzyteJuyRYbo5LZH5hlklqs1r7v9kD2hPGEITbfy3RPHDnczTrtQvTWGHHv9PYWk0ylaECKOSRjx6XJl8cDUyQLBwABpeE3+TXLTRpRcqS9uSfWJQG//Rc+ELtlJ2X9bDhht/8A07/QAqtJyfkBDrGvJmnr218F18kAK1K+XvUWiiikYJ5p5X938yRlpA7Sir+lA94PPgWoJXN38l/sbInrsE4R/UYWl5Zpcs74xxUf7i1RRhN5i3Lw272RCenXeWQWXKGD75xNtuRux4orCfU852P28c1yRx5k0EqZn8pXd6w0VydnyNYGv32V+ArClOLaQzai0jzrlO2GoVMxOTsfbzhJG3Ty2pN9dB1puR3j3hPmbFe5wf1X+QP4Va1YUJJy7ucOskYq5M8/UYpKdR6Zutn9EKcI7UxWIjf+0eRk1uRvhGzDePpidXsychC0S5oWhrgFn7sjDxywlJSkuTY88ZRakufcV2Lt0yUpB8XY5w+o0yyO0JiipR5dG52X0kkTB2l4Fnf2fP4TGGWmyR8WTy4Jx58GgRUKIGGYhY+7RGueUZmjq6hZBGFPPE0MkhaBCbayrbvv1ju2bKJTpQUMQbLL6R11wNEoKmWp8SRlGmMlVMrR5ztRZVNW4Z1ft6iPTxqooXn7t8fvgRrv9NIB1f2HrFYPky6pN41XvYmshQv8UOuPoZZuOSPxfeOTlMIK5JT+FWHpFA4crP8AflCyNWmalJM+q5mNQAyGYgRVIGqm8z2x6XYvVScJxJyMGE93D7MUoPG90eg9NKE1hrr9YDbib8UI6ikuxyoq2wy0DsIz4nWBCPcmV1eZUsGL7q7+bI/iEjS3H0gNNlMM8WKNHETkk9kAHzhXF+SsM+K7glf6gZ01e7xL+UPGKMuXU5X1H82JTJ0w2JIHBhFFGK6POyZtRLiT4+QSmkg3OLmx9YE5MtpsON8yv8i6oZUvQg8P83iPLPbxLDFcFomnQoMoAjR9OUFX9BpRxSVSSkgSpCE2RhSriLesM3LyRWPTpViq/ZlJtOXUj4gW/oy8r+MUil5PJ1P2hN8fl+7KqWoZFyTD0YIyt1LssJ8wiWfAd8SiuT1M82sNilKq7ZPlzh5Ix6eXNfkNzQVJwp1Izyd4RS28s05Yb8dRJUlMUKXLVqkjvAce8JOW5KSIY8dcMFRocLRvDjm0O30y+OG5Sj+IeQjrAm7F/PK8Tk9tmlL1IKcXyv2x7ZNSZE9KlJKgFYVJGZBLFuP0iOWPqY3Q7aas9b/LkFXw55R4HqSQvBCXspBSXT93+kF5Wcea1WwCJ01BBwgkp5EuPIiPZhqbhFojXLQtM6PTAewt+cVWoj5QPjvhgAqpkl2WltUE+0Onjn7fiGWRtfEXXRXpHNXO6uYpRSxJcXBAtcRLUaeEYXHszwzOcmj0Hqy7sbx4t+D1Gz6XUYW1fd4Qe+Ao7OSHfIGGi64DZ5Ltyp/+xMBSQRMUO7EWV97493FTxRa9jL6qjlakuH+7K6bL0OuUUXyHyQptSEsd76RU8vdTt+DilYs45cdAk1k7OMRcQexalB/CM0s1LMpxE2jZiyw20+ywpKEzApQui4Jy0fuiWSW3nyU2rI6Fx/KSQm6lHODbk7fRelpMO2PMpef37f3EsZNhnFkjzd19dg1SyLqhk/YlPE1zNhGYYsj92he+C3MY71wEp5wBBWXGoA94DXsPjyU903+g/wDmcpPwSRzVcx1MstRjj0gatszDkkDkmBsOeulxSEJy1kvr4QyikZ8mXJJ35CyNqzUWNxxg7V4FWsyw4kiM/aalHdyhkiWTU72+B6m2kCAAopKR810n6HwhdvuXWrbXwv8AMFUViVsVIGIHO1/7s/GDXsTeTdK5rkTrah+yBkfaOjGganPu48BZiHSFJ7jygVzQ+5OKlEGJ5dhaO20d6zcuC0rZuPDMAZQDKHEZHvHpGeEdtx8GlRFKdBCwRoHPJwPeH3cD7NmRV7EkjCsjQ5QHyh8V45v2ZqdgU4mzJc1nUiyubWPhHnaiTxxcfDGcado9L/EWBYA2jyVGxaJUlQ6iGcwZRpHNCNTsETpvWYygsAQA7tq5+7Q8M7hHbQrGB0XRkZit1gIK1L8IWwx6JyNSs94+kOs8xNx9L6I04LgKfn+0N9omLYvJr0kKClgaBgb7rtaIvFJcpG602JrnIyKhlmkED0h1jl4Q7Z1FYlXZJu2bG/KGeKfgCkkZrpNRy5gJA7WTtGjDvhydPbJUYdF3lqsU5HlHq+LQmGXqJ432uhvZeyUTkmxC0Ku2RSbh+9xaJ5cssf0I+hGcna5CVuyEKfCkpUNdPCM+PUyj952hpaWMukVMuhJOEA4ny38o2eslz4IvSvtFvsrYpXiQpLlHDuPmIzZ82ypRfZrhpU/vI+r5qpINOkli2IDTcn0hsLeRb2DasTpHazZqUSwcTzTnuG/wgxm5ypdBeFy+J9/2K5NMlIe76qPtGqyTwxguPzITkWy7tTBIyqqkVygVEAfZhrS5ZjkpTpI+nUqknCczlx4QIzUuRJYpr4fI7Io1kXSlPM+wgSmkbMOlyS7SX7+RNNIBmb7wPrC2aPs+1VfIObKSPmvzEduZ0sWNJty5+qFlYTmRDLcZX6T7aOICRp5Q3xMkvRj/AOg3XjRJ8hCuLLRzxfSATgTo3nDxozZdz5SAu2jwxBNpn3XKZnIAjg7n10Sd24ecK2Ugk+U+h9dsN8x7xE9HLGq57LHYMnGuak/7K25hmMQzPak/mVu3+AoSFjw7oo+Cm5TiWfRquVJqQgjM4VD/AMu7OI6jHGeOySy26fZ6QKxx2QX3x5GyuxwlEsJmBS1MTbk/DwhZq40gMvSNQRz+U/SIUSsNJqCM/r5wNoGrGPxgbQ98OibiDNZfMd1zDc+Dtpn/AMId5HJr+UW9Zo1oUqZFmIhoTGsSXL3RojO+wNAaohYY57/aGXHQUrMBt2iUiaSAd4IvG7BkTjTMuWLjLciw6LbRTLmBSwwUMKne24/e8xPUwc40jdhrLHcuzdy6VJ3F7g6R48mysTP9JdhW66VZaLkDhkeYjVps9fDLpnSimA6IbXeetcxk4kqfQYgQX9bcY06nD/xpR5OjkeSKXsUC6cdatZUV9olzbXMvnGmP3EmhI6dKVy5X77JBRVcB+J+Hu3w6jQzyX0QKQOJ3n2iiMcm7pCs72gkbS6FqRIsRa4MdLlUTwxTfCL6vRLY4SlSms3q8edBST5PT+zykrSKSYuZqsDgBG5NPwZZRyw7ml8kKkP8AFfvMN10QpS+/z+LIplo3e8dukIsWBPr/ACFSRoQO6Bz7FksdUpJAZiCdRFFk+Rjnpm3xJMLJlBu0fKEc/Yvi06SqTJGSk2xFuRhlIE8C8MiaVD/6oH9v7w1mf0kn94gqkuyVpV984DlRzxfNHFUihmg914X1E/IFCuHEZEtwPvSFvk3zhcEy06Kh5+bOg37xGbUcQ/EpF20/kE23s5MlYwmygfEF/eBhyOS5GhFRfBoNkCSqWhZS62YnVxb2jLlU1JpPgaaSkXkifMVZCCOMZ3GK7Yt2NU2ylE4lF1aDSJyy+EdwXMlWG74X70xARqxuWVWt/wBfoYCEdHPxA3+KSPOGSA0fGoA+ZIhkgUQTIH6fMvE9zLWBnSS2/gc+4wykglJtGQxcDu1jTjn7lY8ldNEWUrGqiurJaSq7RTnaCL5K+u2Y1wP3gY8rTplYv05bl+I/0X2kR/KWX/R/692nfA1OK/iX4lskeN8ei125t6VKSLhSyPgGVx8x05ZxHT6aU3z17krrlmFnbQUolgEv8qQ1vYR68MaiqQj1FfdAk778BkIZRFnlvl8kgXy/aGoi53ygFVUAC6r8oKJ5JJLlinbXbCW3N6mC5RS7MauXFcFlJ2dNIyY+MZJZoI9GE8ijS4LCfsJS5bJDEMSq7kAGw5xJapKVsXLCco9meTs9ZUUpScWo1HPdG15YpW3wZPSa67O02z5y1YQCDq4ygTy44qwpZnxY7+QTh+g+IiX2qA+zIvCKuokKSogoDgkWi8ZJq0zPObvmIEo4EffCKWvck5L2ZHFxPf8AvHUcsn/cTQtW4lt0BpIPry6l+hwkksNe4wU6XIknufws1HR/Z4DY0t/U14wZ8t9M14cbS5RopEiVLU5DpLg2PcfGMknKa47NSVGUkS0TanAPhXMYaWJNo3ScoYr8pBTjJUaHol0cmCsmBSOwEqa41IaMWq1UXiVPkEVT56Lbpx0fIpzMSi6FJJa5Y9k5c4hotTc6bKWn0A/hpJWpMxKpfZBDFTi5DEeQiuvkk1TFcrRv5OzXFikcI81yEc6GPypTWUPCO3CeogP5LMyKrcoLl8jvUQlNp5ktZSDYHTjwMUjT7DuTRDtu4V9YoooVsl1qzm3MAQ21CglVC06vwCr+BiW1MvwGRtAFsVuYv4QrxtdHAp6kqBc+v0gJNMdOuiun0ovbveNCYd7Kyp2YQQQCfb7EXWVVTYtu7Q1R0Sl9ggePrGfJJLlMrv8Acptv9GJ0v+YhIcXcHdfdnFtPqoXtkNDK42vDMLUCbiUtioZqLOz5vu5x68dsUkY8spqVrlExNGgKizsm55lodtIG5UCTVWuAO+DwJKU65dBqdE2ccMpJ4q0EJkyxhzJiLc+EabYfQRayFLJPPL9487N/EEuIlo4FdydmiqujaZSkpQMRIOfOMkdRvVs0RSGqaSUs7OBklI+x3wknfQ7ZOdOXmCByAPtHKKAn4K+rkqNxZ9bP5C2cVhRySK2fTpl3XOKTzaKxuXEYjbfmVVVXSw7Kmr/vKR538ovHDLzSCsLf/spaqrBJyB71HxMaoY6XJmyxxx8i6ZC1nsy1HibQznCPbItJ/djf1HKPY0wntgNEZ54/0gWBv7yLGRsDcPSIvUX5KLTpDMrYgSQSIR52wrArLaVSbmI8ObRBz9yyikK7enFCMAfEuzHdq3p3xXTxUpbn0h0uLMvJQZNRLJ0UhVv+QJjc36mN/iZVcZHu1LKCgCGB3x8zJMdyoemS0rSxHdCr4RLdi8ilQg9hLPnDbmwttoJ1V3FjBQtjUmeR8Qh0SlH2CqniGdCqLKesDzXf5bnllpFMW18Md7kuABuLhjBQQKyQeO/fDoAupW7xiFe5qREUurtxOZ7oXcMNS0DcH3qgW2KwqwN6T3RwARlZkJH9pYw244jQSwJoNjY8CLajWOk7jR0uiznSUrSQd0Z+jk6PMekux5tFN/ESBiSfiGYY2YjUH1vHsaXPHLD0sn4DSlxaNVQdFJCpGJMoy1TUAlNgUki4trdoxTz5FP710LGSTuisT/DSQCCq4GhKvrFn/EctcCShCT6NJTbCkU7JQmxDi3ykOPp3Rly5JyfxMfHyuhsK0Sm3l3mJUO+Oyuryys73c68h5xbHHgFleVlRwiw4RoUTg8umO4DnfyhbBZnekC6oTBKlImKThckMA5Js+jN5xr07wpbp1Y1lXL6J1Mw4lFCO8qPjFnrYL7qC5NquiypugaT/AKi1r5WHsIzz10vHAr57ZcUnRSVLFpA7wPrEJaiUu2cnFdIaOxEm+DC2YytwblEXmadWOpE09H5dteLwHmkB5Av5GnR/WAsrYN4CZsYg2Y+UOsgNyFJmzVD5fvuvDKY1opKCgmTZ82apCgmVYOCLOE4r6OoX/q4Rsk6wpR58sMpxVRFekHR5U1SVS2fIgawdPn2raI+7PQKKbhSC7hg/GPNkrYj5LJMxwCn/ABCbSYZ3DH74wm06xiWkjj6w6i0I2mTCw3cDwIIcF4q04unwJd9AZrHdCMZCNRmGIcP4R0OGP4IBQVwO73EWEqiKzZjcb4dIUGiS3E7zl3CMzZqJmW57mc5/tC8BsnLpxnuhdxzYU4G+JPlA+IBCYUH5g/MR3PschfCygc+Noe+OBuxqnWf1Al9d0Biugyg7kpGY1847aLYYK0YjvjuAHFJtZoILBLpgpDEuZbm36CbjuN+8w/cfmv7f+BlPbL6/3/8AJXTJ/wAqbenlrAjDyx2V1dLKgkC5fXPWLw4uzg1LTfpbirPw3mFlL3OZZU9K+XiYm5WI3Q2jZozVAtg3+wWXTywbJflAtCtyJFDHIB98E6zpDagd0C6OA1CcnIOejQjGi/Yh1abWBEE62QVJSba/e+OO3MGmkcWJEMguR0ySBmDw+/pBoG5CRQCVpuMUtRNyz45LegjXinL0pR8JL+6JSSWSMvn/AIE0DAJKQEgKWy14U4gOvbE5FmD33Z2AbTjUX6caXPnz2/8AQJydTlfXjx0GM605ICgEEseqQgS2WzHCokjC/wAQ+TRy5cMU+F/1JcKq5ppiuU48/K+XfjsNNqSmYuXYJCkpPZAMtJmJRixNexLu+hteEjjWSe1xSVrriuevnZ0ntjuUuaHaoqwTSEqAEtShiTLThIsPhUVZE/ECXA4uHHHJPjprqNVz0ye6Sf4PzY9UIX1ikiwIUwDApYhlAgOM2/uGTQJU3kW1Lb1x86r538zl/Tz33+RKkmEy5bgf6Us2YfInQDjC6uX/ACy4BiXwoEFnq0KsSZePCw7R6vGWs4L8cg0NljFTljUVS8+frYIt0pX+/YjMkuUAEEKBYsm4EtS0zAQHuUg5sym3N04JznDakop178dc/MMZuoyvsrsKh1RJQQqUCRhD4xIMzHizfEkWdiHteKNx3SjtXEb/ABpBTbS5fLr8BGur1BKLAqOIEsA7KLWDDK3cIlkpxjKqtePq0Wxw5kr6f+C3m2jz6LIXRPKlYRbjnHbfI1cE5gADs54wnLChvZ0jrEKU7NluyeNeLSqeNyb6JZcmySQCXJKizjLc/vEMcN7oeUtqEdrICQpLA5X8NHiihtnVjRdqyslVqgph68Yo4IYekbQX7+cGUEidBlbQWz28InsRySFfzOZk/wBu0N6aDSOy9qKlrCxcpORNiMiDzBIhoxp2CUVJUHn0rTVpBYBRAG4e/wC0I3QYybimzqNmFRfrG/tv4vaFeRJdHWWtLs7+qw0b94ndiSnQntDaqpU1UsJSQnUvuffxh4wQYx3KxVW2Zhf4fAt4PDbEw7EiQ2lOIspIt+kbuMdtijtiEJu2Z4LY/BKRlwaHUIjemiP5rO/3CbZEBvKFcIsbZEsaKpM0dp7Hec98JKNCNUSqqVLPfWAuDlIHRAhKbu/sWzhmrFk+Q6kBWVrc/WOXALITgUsPaB2ciUqViUATmG5OQ/oPCGi30vIrrsP0pokyQiWm4IUS+8kP6xp1uP09sU/Amjn6m6TRnjWLT2MRLt8RKm0YObDlEYznk++26NDxwj91UTQ/wFSikD4SSRqGAOXIRaWSUlyyShGPSLnZ7rp1Bz2krTcksA6QznK+UTnlnvW5t1RKUIrpFkZtyWIcuzlt/dAy5pZG7bq+gRgorglLQAwAAYEBhkDmBuHCFeSb7b9vwBtS8BpEoJuAz8SzkuS2QJMF5J7dtugbVd0CqAEDshu8tm5YZBzHPLNra26DGCuyhq5jM1my4WKWHcSORaCpSbu+y0YIqFl7737t7QzbqiiSR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200" y="1559821"/>
            <a:ext cx="3168742" cy="20557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923" y="3501008"/>
            <a:ext cx="2128236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encrypted-tbn1.gstatic.com/images?q=tbn:ANd9GcQjlclDTJAei9DSgdboi7LKgfom11JUu_MDn94MBZgtoDwuupF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3608" y="3911584"/>
            <a:ext cx="2088232" cy="1389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37" y="4878055"/>
            <a:ext cx="2008017" cy="1504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Похожее изображени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8047" y="5301208"/>
            <a:ext cx="2121895" cy="14069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4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9161" y="0"/>
            <a:ext cx="7498080" cy="77841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Тепловая обработка свеклы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078684918"/>
              </p:ext>
            </p:extLst>
          </p:nvPr>
        </p:nvGraphicFramePr>
        <p:xfrm>
          <a:off x="0" y="836712"/>
          <a:ext cx="9144000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36" y="2348880"/>
            <a:ext cx="3000375" cy="1524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2218" y="2573530"/>
            <a:ext cx="1931096" cy="12850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Похожее изображение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5678" y="3804860"/>
            <a:ext cx="1584176" cy="1054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Похожее изображение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94" y="3964625"/>
            <a:ext cx="2409927" cy="1597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Похожее изображение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2255" y="3174864"/>
            <a:ext cx="1771893" cy="140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26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6768752" cy="7200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Важно знать 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6639440" cy="5904656"/>
          </a:xfrm>
        </p:spPr>
        <p:txBody>
          <a:bodyPr>
            <a:noAutofit/>
          </a:bodyPr>
          <a:lstStyle/>
          <a:p>
            <a:pPr marL="0" indent="530225" algn="just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2800" dirty="0" smtClean="0"/>
              <a:t> Не варите столовую свеклу в подсоленной воде: она потемнеет;</a:t>
            </a:r>
          </a:p>
          <a:p>
            <a:pPr marL="0" indent="530225" algn="just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2800" dirty="0" smtClean="0"/>
              <a:t>Чтоб свекла сохранила свой цвет, нужно варить с кожурой и корнем. Если корень отрезать, с свеклы выйдет весь сок и она станет белой;</a:t>
            </a:r>
          </a:p>
          <a:p>
            <a:pPr marL="0" indent="530225" algn="just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2800" dirty="0" smtClean="0"/>
              <a:t>Процесс доведения до готовности можно ускорить: сначала варить в воде 45-50 минут, а потом быстро охладить под струей холодной воды и выдержать так 10 минут;</a:t>
            </a:r>
          </a:p>
          <a:p>
            <a:pPr marL="0" indent="530225" algn="just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2800" dirty="0" smtClean="0"/>
              <a:t>Кожуру с вареной и печеной свеклы будет легче чистить, если ее еще горячей залить холодной водой.</a:t>
            </a:r>
            <a:endParaRPr lang="ru-RU" sz="2800" dirty="0"/>
          </a:p>
        </p:txBody>
      </p:sp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5" y="2348880"/>
            <a:ext cx="2254789" cy="22547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462" y="625276"/>
            <a:ext cx="2265488" cy="15075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encrypted-tbn1.gstatic.com/images?q=tbn:ANd9GcRtn_jExrgnQZzAH-kXezECJzEuTbvmR64nhZr7TRV_YaYCWpd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08" y="4797152"/>
            <a:ext cx="2238636" cy="16919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27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359898"/>
            <a:ext cx="5995392" cy="7648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Борщ украинский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3063" y="1268760"/>
            <a:ext cx="2871319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1064" y="1844824"/>
            <a:ext cx="3029843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82" y="2708920"/>
            <a:ext cx="3134464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004" y="349771"/>
            <a:ext cx="2359149" cy="2359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Похожее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9311" y="3609020"/>
            <a:ext cx="2774689" cy="2504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encrypted-tbn1.gstatic.com/images?q=tbn:ANd9GcRaBjypnhDJJ--Tj_sHx3QWtSNS62MnXkFQ-6CwqdETUfMSXcR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4846" y="4077072"/>
            <a:ext cx="2996061" cy="22441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Похожее изображени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61" y="4653136"/>
            <a:ext cx="3059615" cy="2036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95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3681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Технология приготовления борща Украинского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1340768"/>
            <a:ext cx="6552728" cy="3600400"/>
          </a:xfrm>
        </p:spPr>
        <p:txBody>
          <a:bodyPr>
            <a:normAutofit/>
          </a:bodyPr>
          <a:lstStyle/>
          <a:p>
            <a:pPr marL="17463" indent="336550" algn="just">
              <a:lnSpc>
                <a:spcPct val="100000"/>
              </a:lnSpc>
            </a:pPr>
            <a:r>
              <a:rPr lang="ru-RU" sz="3200" dirty="0" smtClean="0"/>
              <a:t>Сырую свеклу шинкуют соломкой, добавляют уксус, жир, томатное пюре, немного бульона и тушат до полуготовности. </a:t>
            </a:r>
          </a:p>
          <a:p>
            <a:pPr marL="17463" indent="336550" algn="just">
              <a:lnSpc>
                <a:spcPct val="100000"/>
              </a:lnSpc>
            </a:pPr>
            <a:r>
              <a:rPr lang="ru-RU" sz="3200" dirty="0"/>
              <a:t>Репчатый лук, морковь, петрушку шинкуют соломкой и пассеруют с жиром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4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04" y="1919414"/>
            <a:ext cx="2330911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822" y="3085167"/>
            <a:ext cx="2511590" cy="251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encrypted-tbn0.gstatic.com/images?q=tbn:ANd9GcSvfqikKpC2cLSTTYWX_fZdgVpqiK1lreJI9Migy_8jyGlpMI6Qp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45" y="5343826"/>
            <a:ext cx="3127344" cy="149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827544"/>
            <a:ext cx="3103862" cy="20654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Похожее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6470" y="4565376"/>
            <a:ext cx="3107530" cy="2327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08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116631"/>
            <a:ext cx="6624736" cy="4896545"/>
          </a:xfrm>
        </p:spPr>
        <p:txBody>
          <a:bodyPr/>
          <a:lstStyle/>
          <a:p>
            <a:pPr marL="17463" indent="425450" algn="just"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</a:rPr>
              <a:t>Мясо-костный бульон процеживают и доводят до кипения. В кипящий бульон закладывают нарезанный </a:t>
            </a:r>
            <a:r>
              <a:rPr lang="ru-RU" dirty="0" smtClean="0">
                <a:solidFill>
                  <a:srgbClr val="002060"/>
                </a:solidFill>
              </a:rPr>
              <a:t>дольками </a:t>
            </a:r>
            <a:r>
              <a:rPr lang="ru-RU" dirty="0">
                <a:solidFill>
                  <a:srgbClr val="002060"/>
                </a:solidFill>
              </a:rPr>
              <a:t>картофель, доводят до кипения, кладут нашинкованную капусту и варят 10-15 </a:t>
            </a:r>
            <a:r>
              <a:rPr lang="ru-RU" dirty="0" smtClean="0">
                <a:solidFill>
                  <a:srgbClr val="002060"/>
                </a:solidFill>
              </a:rPr>
              <a:t>мин, потом добавляют тушеную свеклу, пассерованные овощи. </a:t>
            </a:r>
          </a:p>
          <a:p>
            <a:pPr marL="17463" indent="425450"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</a:rPr>
              <a:t>За 5-10 минут до окончания варки кладут сладкий перец (нарез. </a:t>
            </a:r>
            <a:r>
              <a:rPr lang="ru-RU" dirty="0">
                <a:solidFill>
                  <a:srgbClr val="002060"/>
                </a:solidFill>
              </a:rPr>
              <a:t>с</a:t>
            </a:r>
            <a:r>
              <a:rPr lang="ru-RU" dirty="0" smtClean="0">
                <a:solidFill>
                  <a:srgbClr val="002060"/>
                </a:solidFill>
              </a:rPr>
              <a:t>оломкой), мучную пассеровку (разведенную бульоном), специи. Готовый борщ заправляют салом шпик, растертый с чесноком, настаивают 20 минут.</a:t>
            </a:r>
            <a:endParaRPr lang="ru-RU" dirty="0">
              <a:solidFill>
                <a:srgbClr val="002060"/>
              </a:solidFill>
            </a:endParaRPr>
          </a:p>
          <a:p>
            <a:pPr algn="just"/>
            <a:endParaRPr lang="ru-RU" dirty="0"/>
          </a:p>
        </p:txBody>
      </p:sp>
      <p:pic>
        <p:nvPicPr>
          <p:cNvPr id="9218" name="Picture 2" descr="D:\ДОКУМЕНТАЦИЯ\2016\РАЗРАБОТКИ\СУПЫ\первые блюда\заправочные\общие сведенья о заправ.блюдах\общее\жидкости\b046b4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299628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ДОКУМЕНТАЦИЯ\2016\РАЗРАБОТКИ\СУПЫ\первые блюда\заправочные\общие сведенья о заправ.блюдах\общее\продукты\images (9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2236706" cy="1488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821" y="2492896"/>
            <a:ext cx="2309871" cy="15613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72" y="3831183"/>
            <a:ext cx="2239357" cy="1612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16" y="5347339"/>
            <a:ext cx="2283864" cy="15198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7151" y="5390014"/>
            <a:ext cx="2349812" cy="1509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http://eda.36on.ru/uploads/recipe_instruction/photo/456/2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5446336"/>
            <a:ext cx="2495317" cy="1453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D:\ДОКУМЕНТАЦИЯ\2016\РАЗРАБОТКИ\СУПЫ\первые блюда\заправочные\общие сведенья о заправ.блюдах\общее\продукты\images (12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7497" y="5446336"/>
            <a:ext cx="2160240" cy="1453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ukraine-in.ua/content/images/kylinariya/untitled%20folder/calo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8621" y="4054199"/>
            <a:ext cx="2199116" cy="14660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win.ucoz.ru/_ph/6/2/211657876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7920" y="4054199"/>
            <a:ext cx="1592505" cy="159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60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1157</TotalTime>
  <Words>819</Words>
  <Application>Microsoft Office PowerPoint</Application>
  <PresentationFormat>Экран 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Борщи </vt:lpstr>
      <vt:lpstr>Существует 3 разновидности традиционного борща</vt:lpstr>
      <vt:lpstr>Квас свекольный для борща</vt:lpstr>
      <vt:lpstr>Зависимо от вида борща добавляют разнообразные продукты, которые нарезают по-разному.   Свеклу для борща с фасолью, полтавского, селянского и флотского нарезают скибочками, а для других – соломкой.  Свеклу можно варить, тушить, пассеровать, печь в жарочном шкафу.</vt:lpstr>
      <vt:lpstr>Тепловая обработка свеклы</vt:lpstr>
      <vt:lpstr>Важно знать !</vt:lpstr>
      <vt:lpstr>Борщ украинский</vt:lpstr>
      <vt:lpstr>Технология приготовления борща Украинского</vt:lpstr>
      <vt:lpstr>Презентация PowerPoint</vt:lpstr>
      <vt:lpstr>Перед подачей в тарелку кладут мясо, наливают борщ, добавляют сметану, посыпают зеленью.   Отдельно подают пампушки с чесночным соусом.</vt:lpstr>
      <vt:lpstr>Приготовление пампушек</vt:lpstr>
      <vt:lpstr>Приготовление чесночной подливы  подача борща украинского</vt:lpstr>
      <vt:lpstr>Технология приготовления борща киевского с грибами</vt:lpstr>
      <vt:lpstr>Подача борща киевского</vt:lpstr>
      <vt:lpstr>Борщ полтавский с галушками</vt:lpstr>
      <vt:lpstr> В процеженный кипящий бульон кладут картофель (нарез.кубиками), доводят до кипения, а потом кладут капусту (нарез.шашечками) и варят 15 мин., добавляют тушеную свеклу, пассерованные овощи, специи и варят до готовности.  Готовый борщ заправляют салом шпик, растертое с репчатым луком, настаивают 20 минут.</vt:lpstr>
      <vt:lpstr>Перед подачей в тарелку кладут кусочек курицы, галушки, наливают борщ, добавляют сметану и посыпают измельченной зеленью.</vt:lpstr>
      <vt:lpstr>Приготовление галушек</vt:lpstr>
      <vt:lpstr>Борщ флотский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Борщи </dc:title>
  <dc:creator>Викулёчек</dc:creator>
  <cp:lastModifiedBy>Викулёчек</cp:lastModifiedBy>
  <cp:revision>31</cp:revision>
  <dcterms:created xsi:type="dcterms:W3CDTF">2016-08-22T10:47:12Z</dcterms:created>
  <dcterms:modified xsi:type="dcterms:W3CDTF">2016-08-25T16:25:27Z</dcterms:modified>
</cp:coreProperties>
</file>