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Бульон из птицы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2482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476672"/>
            <a:ext cx="8784976" cy="2952328"/>
          </a:xfrm>
        </p:spPr>
        <p:txBody>
          <a:bodyPr>
            <a:normAutofit/>
          </a:bodyPr>
          <a:lstStyle/>
          <a:p>
            <a:pPr indent="530225" algn="ctr"/>
            <a:r>
              <a:rPr lang="ru-RU" sz="3600" dirty="0" smtClean="0">
                <a:solidFill>
                  <a:srgbClr val="FF0000"/>
                </a:solidFill>
              </a:rPr>
              <a:t>Приготовление бульона из птицы:</a:t>
            </a:r>
          </a:p>
          <a:p>
            <a:pPr indent="530225" algn="ctr"/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indent="530225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Варят из костей, потрохов (кроме печени) и целых тушек. 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026" name="Picture 2" descr="http://myaso-ptiza-svinina.ru/wp-content/uploads/2015/10/%D0%BA%D0%BE%D1%81%D1%82%D0%B8-%D0%BA%D1%83%D1%80%D0%B8%D0%BD%D1%8B%D0%B5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D7D7D7"/>
              </a:clrFrom>
              <a:clrTo>
                <a:srgbClr val="D7D7D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925" y="3428999"/>
            <a:ext cx="2876733" cy="2157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data:image/jpeg;base64,/9j/4AAQSkZJRgABAQAAAQABAAD/2wCEAAkGBxITEhUSExMVFhUXFxYYFxgYGB0aGxoYGxgYGhgaGB4aHiggGR8lHhgXITEhJSkrLi4uFx8zODMsNygtLisBCgoKDg0OGxAQGy0mICUtLS0tLS0tLS0tLS0tLS0tLS0tLS0tLS0tLS0tLS0tLS0tLS0tLS0tLS0tLS0tLS0tLf/AABEIAMIBAwMBIgACEQEDEQH/xAAcAAACAgMBAQAAAAAAAAAAAAAABQQGAgMHAQj/xAA/EAABAwIEBAQEBAQFAwUBAAABAAIRAyEEBRIxBkFRYSJxgZETMqGxUsHR8AcUQuEjM3KCkhViokNTc9LxFv/EABkBAAMBAQEAAAAAAAAAAAAAAAACAwQBBf/EACURAAMAAgICAQQDAQAAAAAAAAABAgMRITESQVEEEyJhFDJxQv/aAAwDAQACEQMRAD8A7WhCiZhjW0hJuTsP16BcAloSannnih7SBzMER6c1Jr4yoHljWtnTqbJ+Yc7jb2QAwQlv/UXBmotvp1m9g3+kmJMn8I+i9oZg6SHtiInq0HYkXt3B5G1kAMULV/Ms/G3/AJD9Vm2oCYBBPSboAyQsDVbJGoSNxIkeaxGJYdnt6fMN0AbULB9VosXAT1ICzQAIQhAAsKtRrRLiAOpMKPmmOFGmahExAA7nZc+znOX1iHOdAGw2A/v3U7yKR4xui247iam2RTGrudvTqlrc8qOdGu/QbR2jmqQ7MS4/4Y1ciRt781OoveGMEH4hn/iOfZSeSmtl1iSLlhcW+NckgTN7gz1TjBY4uAJ2KqeDrEsDBGokau+ydUPDYAgEWjbdNNccC1Oywr1RMFWkR7KWrJ7INaYIQhdOAhCEACEIQAIQhAHixcs14QgCOWhC2/CQu7OaNiRZ81zalOqBLWlsjyJPveyerF7QRBAIPI7Lh0rFTEU3eFg1HVUu0/iMtnnIk/NBt3TGhSIqMG/w6OhxGwdGyZ08MxpkNAPWPsvKmFpuMuYwnqWgn6hACT4hAP4KlENB6VGtjQeh8+6zxFXUH1A0g1Gim0FpJ56iRbTYneE7bTaBpAAHQC3sowy5gLiwlgdGoNgAwI6eExaRCAE1Om8/AOk3JFx/RJs6f+3qvajXMp1nNBBbV/w+UAkao6D6XTwYGkBHw2f8QvRg6YMimyRsdI/RAFexBZDnADS5rdALnWN7tAYfEDM3B6qQaLvi0iWyTR/xJEgnfxciZhPDQZJOlsncwJPn1Wv+Spf+2z/iP0QBXsM4k0iSILyxwIh2rTs8mzhzAjmLp7ldWWEQRpe9t+moxHaIHot/8sz8Ddo+UbdPJZtaGiAAAOlgEAZISzGZ7Rp21aj0bf6qu43iqo/UGN0Ae59SldpDKGx/nWcYek0sqw8n/wBMDUT5jYeq5znlNuKqMJospMZOhjIv3qERq8ohTJ1E9d1gXiAeYk+ihkyJl4hogtphpaGgR02WWbVHHEMLTAYDqHYxA9SF7UgubJG5/UpViagcA9h8b3AHs2Yv6D6rPVPk0xJYsmxzS97zYAw3sBuO5Vppu1jUBfoTYwuf4GtFRrGmYIJ8gefqrzhqk7jpB5Aox3sXJK3smUscAQB/+H9NlYKL9Qn3VOxDDq3giLDYp5gsTpgnYi6tjyNPTJ5saaTQ4QvAV6tZjBCEIAEIQgAQhCABCEIAEIQgAQhCABCEIAEISWvngZWfTfAa0tE9JAIPldcdJdjTDrodIXkpXxNXczC1XNMGAJ7OcAfoShvS2Ez5NIZU6rXCWkEdQZWaonCmOc10H5Sr0Cli/JbK58LxVoi5nmDKFM1Hmw5cyeQHdUPF8Q1KxJJIbyYDaD99t+63cc48vr/B/ppgW6ucJJ9iB7qrMbJLbg/uyz5cr3pD4sS1tjV2KBkzcLScQCQRvzjolzWuBA5cvRbDSgw94bJ3P5KTqmWUyiS/GCSdpt6LV8YumBbafr9lj8B0kCmagiC7Zo8uqY4LJKlQFtRzgCLsaALHlIv0Sqap6OupSK9mGP8Agt1NPxDvE9oM9kp4cx7ntqMhouXF3OXHaOytObcH6AfhuIMSBv6XXMsHUNDFBtYlgBuevT0Tfatb2MrmlwXjB4jQRTZ8xuTzN7k8zur7ltXwNBv1hc8p4trHS0eI2HkVdckeWtuZJ6Dsow9UUyLgdVwbdO3JSBUMCI7dCtNM2t7dfNVzNeJhQc5obIbd5MwJMADqbrRrZFS64R0fL3E02k9PzKkpfkeZUq9FlSk4OaWiwPymLg8xzTBbZ6MFf2YIQhdFBCF4gD1C8XqABCEIAEIQgAQhCABasRXaxpc4wBF/otijZnQ10ntG5aY8xcfULjfB2Vzyb6dQOALSCDzCqfFVPRXa8gFtRoH+5vI+hHso+VZ18Map8MgEGwJ/IpvxFiKVXClwI1DS5o/q1SBEeUj1UXSyRwa5x1hyJ+mbsmxp0ta7bYdunpyXnGTowlTuWD/zCVZWTp8Wy1cRl9Slp1khpmOvSTuYXPL8Wh3iX3FS+RLldUtIKumEzaGbA+sR/ZUrB/LspYxFvJSi3JqzY1k7E3FYc6u6u6LkSBtAEAd7DdIzWD/8pjnHtP5Kw1q4c4A3E80xwj2MbAAAE7CPoEjifLbI3TS0vRU6PDWKq3e/4VPeJJd/b1VgwOS0mREvcLa3nU70J+X0Us4iYmwmAORU+hSFj3TpL0Qqmb8FhAZBHfZTw3wwGmb+y8AgkT6cvdbWEQRtY7qi4JbNGNoB0A23XIv4mZOJ1gXZcnqOi6ziq5gXET9VW+K8Ea1CoYGxi28f3XHflwUxz4vZQsqzMPYHtbFojp2V14fc75nW6Bc74arAaqRYfBs4DqfurzlB1f1Hy0/oVirizc+ZLRXrgU3PG4Dj5wFxbFZzVqCoCf8AMJJtynYcxsPZdmbBBBuPoAuK8U4A4bFPaPlJLm/6StMU/R3B48p/6OeEs6qUHSx5aY3/AF5Fdg4L4vGKJpVdLazRIIsHjmQDsRzC+f8ACYxtpUlmJP4iL2IN00W5OZ8E5D6ObxJhi7R8QTMTy6Tvt3TdfLVDOXl0PMkWB2sD+aveD47rUmtDKpA20uLajRHQm8eqrGV/9GPJ9KuPBnakJBwhxI3GUybCoyzwNuzh2KfqyezJUuXpghCF0UEIQgAQhCABQc6xzqNF1VrNemJExA5k9gpyhZvj6dCk6pV+XaInUT/SB3XK6GntcbKzh+KKzzPhaOgE/UrypxPWBiW/8Qk+DDSHOa3S0uJDZnSCTA9FoxVMh4Kxfcr5PUWDE/Q2wmGa4Q4AiZv13lNmtZGyUYGsIhTapMW3KZVwFr0R3Y4OJDdgSPUbrXXqmLyp9DAtaJ5rGuRslUt8sV2lwitV6xZtMKNjcaQ0mDy+qb4pkfUqn55inibwwczz7DuuqNdjrJvhEjKaxqvPIDcm1zsE4AuPXn0UHK8P8OkC4HURqdPInYegU+g3nHb1XXy9mfJXJtw+nwuJHY+fJOsMLNgST12UGlQFrbDn16hM6YPhaPdCW2SbJtyDa1/MFYVqxkdNloFc3aT8xB9ef5LRiKstNzLSfouVZ2ZMX+KQ7kZWFSm4s0na57pRRzym/FnCkgkNY91+ZmwHaGk/6lZnuaLHn+4SyvbGp64ONYrBVaONe1gHw3kOMkAiZ2BN47dVZsoLy68R91h/ELKCWfHpSKjJcCOkXHeQtWTmWsJdeATG0xeFDPPKZpx1udF4wREWVX/iLkArUTVgB9MEg9RuQn+CrAAQJ5SpWIaHNNuRT46E5T2fPtI/sL1j7rLMBoe5vNrnAjyK8wQNR0N9ifSRPurpbNTembhTbLXnbZ11toESSwahGm/3U+rkLH0iRVFidQ5iFGyHK30tVWq2WNAO9jJgee8p/D5JeXPBduBc2dgiarm/OCJ5ASCbTtYXXS8PxiwgFzIB5zHsCuJnNC+ALNAgDsd0ZbxA17RSeSH0yQOhC7jfOt8Ec+NPlrk+hMDnVCr8rxPQ2P8AdMF884DPg18PMAcxyXS+GOLCWN+J42fi5t8+oWrxfaMN49F7QtdCs17Q5pkHmtiUmCEIQAJBxvgHVcKdNzTcKgHWAQR7En0T9eLlT5LQ0V40qRy/LneEXWWLkptm/DVam9zqA1sJJDQfE3tHMeSVsw9c2+BVn/43fosDlrho9aMs1ymR8DiYMdE1/nwC2dpieliZPsvKHBmIedRc2l2PiPqBb6rfjOGKOFovxGIqvrBgkM+Vpds0EC7pJAiV2Md66EvNj32Qcw4hk6KUHqeQ/XyUEYx5/q+kKth2kMbfW8wIsBzNhsFPwzSBEuM858Tjzv8A0t/YXU2v9FrS6G7A90lzgOhmfpyVUx2BL8S0Go97WEPdMbA2FhzTLPMHSZR1SQ49yT7kpVw5Qqht51EknUJkTABjnEp26S5QipPos1GnM8wplCm23KT+yteGp9LWMjzUpg2BG1ifzSkidR5mey3OEbGYBWnCwRHO8rGq5wMC/f7Ib10dU8nrqlh52nqqrxrxQzCB1NgLqrmWt4QHAiSettk6zXEkMlgBeLBrjAPWO6ruKwoxEvcC9xlrgWxYd9iAuY48uS8Tvs5RgMbUpVm1qZOtpkd+v0XecqzUYqjTqA7gOdHnt6lc2p8FNfUcGv0EXDTe35hWHhXAYnCuLHUXFjiCHNu0dSO1gY7ldyUtjvDtF1x1P4gLetv1VEy7CNoVqlG8vcXgco2t+i6I5oA5ExP91XeJsIQ34rLFsahv4ZEpMk7hkcT1WiVh3kNnYdlPp1xo8/3dVfDZxSczUXCOpMbeaS5rxI+syoygYa1vjqExpBIFupupYl5M0OGUfiOoamJr1GA/DNR0HyN/33UFrtPmp+Y4sNaKTPlbqJJ3c47kpULwt7SESc8Fny6o57Trdd1pJjlF+wlbswxTm0xTBMdJkT6EyJS3BYptg7a/1t/da8bUIdMROw7WhTVN8GjxW9k9+McbmCfQfZV2riQK2oJzSfTdps83Go2Edbc91Dx2DpES3WDqcATcOj87hUidtkM/9V4/JLw1dpEGbfZXLg7MBTMFxgzHQxCqWW4GAfELxMptgsC5t552TRnmfZnrG64OzcMZiRHJp3G9+oVxXLskxZbTaN3mAAPZdOpNIaAdwAD5oi/Ntroz5o8XozQhCoRBCEIAEIQgAVF/izjdOHpUgfE+pqj/ALWA7+par0uOcc441se9puymRTHaBf8A8i72U8r1Jf6ed3v4EraT5ZUaJLT4p6dE1LhDXDygdNx+iW4rFVWj/Bpa7xcwFnh8U6P8Rml8bTb06rLPD2b6nyRhXxIfVFOJMW1GYKsWEwwAEW6KmZfTf8d742Aj1ICueV15jY9V28m2Z3j0uBnToDyUltHaDCywwkLN7tIU3ehUiM94aTeEvznPKOGAfVcACBaCZJBsFszbGsY0OcDJMWXNuJavxqjy4G7bDoBa33STSb0zTjxeRtwGZvfWfVr1iaeoFrQdgT8rQOXKeysmL4hNUENBbTgsaNiBEA/vqqpkuAY1jS5pcH+KYImLEDyH3TbD4dgOkNiLi8yCbStK4NPhPv0bcmwzHVjVL3eBoAIJ7kg2urvlmJqAjTpI6cxZctw+Nq0a9RzJLHm/QEWg/l1V0yPMzUmCA+xmYHqs2X+2tGj7flOy3YrGg/O2OW36JPjMSy4kEHqnODrlzQ4gEncExHmtWZZayrA0tJvMW8hZE055M1RjfDWv2cbflH8xj9LJFPd8chMEdJTXiTAihgKxZTDNT6bSLzGrqbkmFZckysU6lSKZp6nklrum0T9R5qo/xZznU+ng27U4e+8w4ggN7QCT6hWivOlrpE7f24a9s5/qJKlU8M4tLgCQNyOSyptbAgAQLnqnWT4LEVm/Dot8B1B7yPDeDfr8g2VnXwcmPFbpiCk4gwnzstxTQ3XRqCYDSRI8leuFOD6dEio4F1QiA47T/UAOSOM8c3CyQQ6q7ZpvpPMkdIMhTqk+givRTKuV1aVMte5up5GloHIETc7bqLw/gTJfEuB8M7DrtuYWvD44lxNSXEknVN55+9vZMsPm+lulrR7R05JprXY1x5a0McfkrafiFz125TYKNl9dzm7Ex+5snAZWfSlwGo3IfsGgWWGS4YHW97Gi0aQY1XAA35qWnfPo7GoWvZ0L+HOXFzzWcw6WjwEgiSeYkXtPkuhJZw5UpHD0xSkNa0Ng7iBsZTNbIWkeTmrdvgEIQnJAhCEACEIQBjUqBoLiYABJPYXK4BiKuupUqEwajnu9XOJH0I8l1b+JOcjD4QtvqrHQI3iJf9Lf7lxh1bUdvJoP1Kz5Xt6Rv+kj8XTHOYtfNBrCdEy6OUXv9lsxzrQd+X75KRgcHpbBcS4Nnexvy8luqULeIiPw7me6z6fo1K0IDTJILZAH1/VPMmrQRKXYp8SI/sozsd8ISHR5/dQ1R2pVdHQKOJ8MbKv5xxFSwzywvc57rNbvc2HkBZIKnF9J7gxr36xYNA+Y+YtHmo2Lyc6XV3/P83lGwXWtP8hJhfI2+PUfBqGT16e1kozfDnVq5TAt909y6XN/4++8LdiMOHG4idx9JCj+zRNJMrmHw7g3TLzTGwBkCbmOia4KpqDmgNlrSdIufMqdiqjKTdAEui3buVhlWE0AujxHn26KsVXsWsqaKnTwuJvppvOqTJaQIna6b5Xg30neLw2G4n805qOdJGqStb6nUSeqW8m+is5qRZMopa2jUQXAkiDymys+CEAWjf7rnWX1XU3h7LOj37Ky0OIHwGOA1mdIG5HryHVSW29Esu6JGe4ltPXUfGlrZ9By8zt6rhw4exONquqMafG5xL3Wbcyb8/Rdrr4BuIEVfFcOgTFu3P1U2llzWiAAB5RAW/GnC2jPWnwzmvD/APDhjCH13GpEeGIbPfmQuiOwdOiwGwA5bWS3iHiSjhKZc872AF3E9hz81zLiHivEYux8FLfQDJd01mfoE3k6BRsf8S8dBgdRwxBdYipuB/p6mPS6ojRUxD3uc6XkaiXTLuwgb28lMw2Q1q0OHhHdM8HwzWDmiYiPEPMlJ5wl2VlJcGWTcIVahFtPd28dgFeKfC+Hw7R4Q6pF3OvHkOSZ5XS0tH4hsVNr4URqLpJ7fqkeVNEaqm/0UTiZrqeFc8QYc0X6F0WSLBa3vosAJhwIa2TMA79d103L85w1DEUxUgtcSwu3awn5S7pJt2XQ20mjZrR5ABXxY/Kdi39R9vjQl4UwNSnTJqDSXR4eY336G+yeoQtaWkefVOntghCF0UEIQEALsfnmHou01KgDuYAJPrpBhVvOeOtILcPSLnXh77NBjfSLu9YSTifI69EuqEF1OXPc8SQBuS/mP7KsDOWPHgc109CFlvNU+jbj+nmtPskZrjauIcH4hxqRtsA0RcNaLAfVKsxzEMAFMTJghv5le1viOeAX6WiCY3O8iVsGBEbD9/dZayNm6YmSE3NHaHGHB5LfYcp/e61V+IC0Wp+fivPstOOkPg7JfXovdZrXdCYsP7qk70LTW+AxPE73ktYyD3MwpGCyJ9c66ry7o0WHqvMtyhsXI1EiT2H2Vvy2kGsEbk2nouXkSfBzXHIoyHh8NrveQBphoG8dVYM9H+E5oE2v67KSQAPCNyvKlF0E7mxPWFndN8jLshYLB2DwNnRvIt+90x+HEuH7lZYVumYsCZ9eYUhpYPNErfYtUxJ/L3Jdud+y24nGMpsJc6ABulvEGZ02PsdTvwjb/cktPK8TiTqeSG736dgrLG6/wVtJIwxOe1qtTRhhpH4yJPsbBTWYOqBd73Odvfr0HJOcqyIUgdLZLQCSeZO33CeYXLYJB/CL/VO8cpaQLIyLkOVPAlxcdtyrPSwDWAui+/sdvZe4eABELZWLnbC/T7omUlwI7ezBlVrPMH3BVM4+41fhgKdNvjeJDjs0XExzPZWpmXPJlzwOkD9Vtr5JRrM0VmteP+4TtcLsJ75Oto+fsRiqtV4qVXl7up/cBWvKcqa5oqEgncje87gclfsX/D/BPMBgYeRYY+mx9lWcy/h5UpEmg4vBt4rEerR+SMqqlpGiLgb4SmymyTE8gfzQ7Mi0E/4YHlP3VSzHL8RSDW1GOc6IaSZYFpY+vT+djTzOn22WVfTtHK8S2s4oqbU6XS5AAuYHUorVcTWBL6thu1tuoHc7fRV7D520fMC24N9p5X2TvBY9pFjuIAWiIiRGn6IFRgg2ts4Lqn8P82NbD/De7U+jDZO7mEeB3tbzauWGmfECIvB8/wC+/orN/DXFaMQG/j1Uz6Avb9Wkeq1Q9Mz558of6OqoQhXPPBCEIAEIQgDjP8Zc9qVK38i1xbSphrqgBjW9w1AHq1oi3U9lzRuELXAtsZseivn8VaZ/6nUdt/h0vXw7j7eircEkOZA7b/dQrls9bDpY1osP8oTc8wPstridEcxusMBiKjaQNS7QOTbkdfoVN8LhPI8/1WOkd59ipmX03vkwWgzBMbclJotNqrrTULWt5BotstWOomxG/VTchYHVA03AMN5+ImbrsMWh3/8Ay9OoNUQ4i5Hooo4VeyNNQx0In7RCtOVUngvDzPisRtH7KaNFgTHNX8Jrsg7qXwyiVcFimfK1tSTcAgHz8ULGvXcCfiU6gEfhsetxZdBpsYd2j0XrcIyDchc/jT6Z3+Q/aOX4jMabTYyeQCgYitiK0spANEXeTt2HUrrNTIqb92scTbxNG3nCj1OHWi+gf7U04Euzjz79HPck4PY0B7/E4zJPXkrUzBsA2tACYsyIA21f8jC1V8mY4Fp1QbfO4T7HsmpaXBxVsgYmtTZ872sDhBkgDsl//V6UyHSQIsC6fayY4fgjCB2r4eog/wBTnO9tRKd0OHaY2aBCi5bLKoXZVm5u82p0X8t4AB3tuV6zGYq5Ia33Kf4moGEsaxxA6NJ9ykOZVqg+ZpaDt3U6TSH3PwLs54jdSbLnDVyaBc9uyquB4wxTw5/xBAJGkNFr9edgtnFFQsaKgbqix8uZVf4Zc1/xgPxkjyMgLuNNrbGVTvRaMPxXit3OEnYadvVTMLxjiAZcA7yt+qQPYWmYkTfsneV4Njr9Vy/xY6UtbMcdxd8X/Mw7Xj/VBB6ggJLiMcHTAgchMx6ppm+SfC8bdjY/kq9Upw7tt77fdVU7WyLrXBuqVA5tt94T7hRjJ+UT1VZ0k+cA/kUz4fxugknYBLctSNF+iy5tSIeT1DSPsft9Vv4RaRiqZ5h7f/r9tXusK+IbVa14Pb7fot3CB1Ypgj+sfRwd+qrD3KJ5ONo68hCFqPMBCEIAEIQgCq8e8IMx9HwgNrsvTftPVjux+huuM1cmxOHdpq0qjD3B+h2PovpBeEJKjfRoxfUVjWvR8+YbE1QAGy4mwFzfy9VjV/m6TjqaZidLgRM9AvoEYdgMhjZ66RPutWKy6jUIdUpscQIBIkx0UngK/wAvfo4fSqFwBNieXQ9EwybJMSSX0hU0/ia0kknvsCF2GngKTSCKbAQIENFh02UgCLCyWfptdsH9X8IpVBlak2Ph1nRzLXEnubKM/G4gnSMPWk7Swjfz2V/QVT7P7I/f+UcvwnElQu0tae55AzEb2O6YM4gcLlogb3TXMeFCAf5fSATOl1om5g81rw3BDHQcQ4uEgmm0kNJjZx3cO1vVT8cm9Fnkxa2e5XndSsT8Ok50cxtPSTaeym1cyq0/8ym5veDHuCnuHoNY0MY0Na0QGtEADoANlsVvB67M/wB1b6K2OIQZ2Wbc01EDwlTcx4foVd26T1YYP6FLK3ChF6dUz0cN/UG3sp0rKTkgm0MSCOilsxAP397Kn4mnXomHhzeh5e4sVnTzF7RN3KXnrsp4qui1iiN+qWZ3l4qMLfUHolNDiQ6oc0g8v2E0bmwO4g9/7rv3JY3hU9lD4lyF/wAJwIkRuN/UfouV5PV/l8RpcYBlp97H3C+kppvtIXPuP+A6dVjqtEBtTe3NdmUt6GVCOmBO1j91twuugdQ8VMn1H9lW8ozOpRPwMQCCLNcRYgcj+qteHrh3QSOex/JHgq4Yzqp5Q2x2Op1aRbNyNxeDyVGxuHqgnw9O23NS6wfh6mmQ5rvG3tPJWHCYxlSAQCbTPZEfj+LGqdraKQMXBuCD+Rv91PwNIvEFlnG14JCf4jKaTwbtBB8JjkAb9/EVJ4cympWhtGm89XFsMHq63snf6ES1yzW3B6KQZTB1TMb9beUJ5wPhHnEMdpPhMk8gOZnZXTI+FqVES+KjzuSPCOwB+5T5jABAAA6AQmnGyOT6lPaSMkIQrGMEIQgAQhCABCEIAEIQgAQhCABCEIAEIQgAQhCABCEIAxewEQQCDuDcJDmHD4Evo2PNnI/6eh7KwIS1Crsaac9HPanzB7RD2ODoNoIMwQr7QqB7WuiQ4A37qLmWVU61yIfyeN/XqPNa8lw1Wlqpv8TRBY4HrMiDcRv6qeOHD16K3aud+0SK2W0Xbsb5ix+iW4vICQdFQ+Trj3F/unqFRxL9E1dLpnMc94Bq1b/DaTyhw/OEno8A4sv00mmjuYqSaX+1wlzewIPmuzIU1hSZX+TWigZT/DsGDjHNfAs2mXAA2vqIBPPkmTP4e4MO1A1Y/DrEe+mfqrahP9ufgV58j9ivC8O4SnBbQZI5kaj7ulNEITJJdEm2+wQhC6cBCEIAEIQgAQhCABCEIAEIQgAQhCABCEIAEIQgAQhCABCEIAEIQgAQhCABCEIAEIQgAQhCABCEIAEIQgAQhCABCEIA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data:image/jpeg;base64,/9j/4AAQSkZJRgABAQAAAQABAAD/2wCEAAkGBxITEhUSExMVFhUXFxYYFxgYGB0aGxoYGxgYGhgaGB4aHiggGR8lHhgXITEhJSkrLi4uFx8zODMsNygtLisBCgoKDg0OGxAQGy0mICUtLS0tLS0tLS0tLS0tLS0tLS0tLS0tLS0tLS0tLS0tLS0tLS0tLS0tLS0tLS0tLS0tLf/AABEIAMIBAwMBIgACEQEDEQH/xAAcAAACAgMBAQAAAAAAAAAAAAAABQQGAgMHAQj/xAA/EAABAwIEBAQEBAQFAwUBAAABAAIRAyEEBRIxBkFRYSJxgZETMqGxUsHR8AcUQuEjM3KCkhViokNTc9LxFv/EABkBAAMBAQEAAAAAAAAAAAAAAAACAwQBBf/EACURAAMAAgICAQQDAQAAAAAAAAABAgMRITESQVEEEyJhFDJxQv/aAAwDAQACEQMRAD8A7WhCiZhjW0hJuTsP16BcAloSannnih7SBzMER6c1Jr4yoHljWtnTqbJ+Yc7jb2QAwQlv/UXBmotvp1m9g3+kmJMn8I+i9oZg6SHtiInq0HYkXt3B5G1kAMULV/Ms/G3/AJD9Vm2oCYBBPSboAyQsDVbJGoSNxIkeaxGJYdnt6fMN0AbULB9VosXAT1ICzQAIQhAAsKtRrRLiAOpMKPmmOFGmahExAA7nZc+znOX1iHOdAGw2A/v3U7yKR4xui247iam2RTGrudvTqlrc8qOdGu/QbR2jmqQ7MS4/4Y1ciRt781OoveGMEH4hn/iOfZSeSmtl1iSLlhcW+NckgTN7gz1TjBY4uAJ2KqeDrEsDBGokau+ydUPDYAgEWjbdNNccC1Oywr1RMFWkR7KWrJ7INaYIQhdOAhCEACEIQAIQhAHixcs14QgCOWhC2/CQu7OaNiRZ81zalOqBLWlsjyJPveyerF7QRBAIPI7Lh0rFTEU3eFg1HVUu0/iMtnnIk/NBt3TGhSIqMG/w6OhxGwdGyZ08MxpkNAPWPsvKmFpuMuYwnqWgn6hACT4hAP4KlENB6VGtjQeh8+6zxFXUH1A0g1Gim0FpJ56iRbTYneE7bTaBpAAHQC3sowy5gLiwlgdGoNgAwI6eExaRCAE1Om8/AOk3JFx/RJs6f+3qvajXMp1nNBBbV/w+UAkao6D6XTwYGkBHw2f8QvRg6YMimyRsdI/RAFexBZDnADS5rdALnWN7tAYfEDM3B6qQaLvi0iWyTR/xJEgnfxciZhPDQZJOlsncwJPn1Wv+Spf+2z/iP0QBXsM4k0iSILyxwIh2rTs8mzhzAjmLp7ldWWEQRpe9t+moxHaIHot/8sz8Ddo+UbdPJZtaGiAAAOlgEAZISzGZ7Rp21aj0bf6qu43iqo/UGN0Ae59SldpDKGx/nWcYek0sqw8n/wBMDUT5jYeq5znlNuKqMJospMZOhjIv3qERq8ohTJ1E9d1gXiAeYk+ihkyJl4hogtphpaGgR02WWbVHHEMLTAYDqHYxA9SF7UgubJG5/UpViagcA9h8b3AHs2Yv6D6rPVPk0xJYsmxzS97zYAw3sBuO5Vppu1jUBfoTYwuf4GtFRrGmYIJ8gefqrzhqk7jpB5Aox3sXJK3smUscAQB/+H9NlYKL9Qn3VOxDDq3giLDYp5gsTpgnYi6tjyNPTJ5saaTQ4QvAV6tZjBCEIAEIQgAQhCABCEIAEIQgAQhCABCEIAEISWvngZWfTfAa0tE9JAIPldcdJdjTDrodIXkpXxNXczC1XNMGAJ7OcAfoShvS2Ez5NIZU6rXCWkEdQZWaonCmOc10H5Sr0Cli/JbK58LxVoi5nmDKFM1Hmw5cyeQHdUPF8Q1KxJJIbyYDaD99t+63cc48vr/B/ppgW6ucJJ9iB7qrMbJLbg/uyz5cr3pD4sS1tjV2KBkzcLScQCQRvzjolzWuBA5cvRbDSgw94bJ3P5KTqmWUyiS/GCSdpt6LV8YumBbafr9lj8B0kCmagiC7Zo8uqY4LJKlQFtRzgCLsaALHlIv0Sqap6OupSK9mGP8Agt1NPxDvE9oM9kp4cx7ntqMhouXF3OXHaOytObcH6AfhuIMSBv6XXMsHUNDFBtYlgBuevT0Tfatb2MrmlwXjB4jQRTZ8xuTzN7k8zur7ltXwNBv1hc8p4trHS0eI2HkVdckeWtuZJ6Dsow9UUyLgdVwbdO3JSBUMCI7dCtNM2t7dfNVzNeJhQc5obIbd5MwJMADqbrRrZFS64R0fL3E02k9PzKkpfkeZUq9FlSk4OaWiwPymLg8xzTBbZ6MFf2YIQhdFBCF4gD1C8XqABCEIAEIQgAQhCABasRXaxpc4wBF/otijZnQ10ntG5aY8xcfULjfB2Vzyb6dQOALSCDzCqfFVPRXa8gFtRoH+5vI+hHso+VZ18Map8MgEGwJ/IpvxFiKVXClwI1DS5o/q1SBEeUj1UXSyRwa5x1hyJ+mbsmxp0ta7bYdunpyXnGTowlTuWD/zCVZWTp8Wy1cRl9Slp1khpmOvSTuYXPL8Wh3iX3FS+RLldUtIKumEzaGbA+sR/ZUrB/LspYxFvJSi3JqzY1k7E3FYc6u6u6LkSBtAEAd7DdIzWD/8pjnHtP5Kw1q4c4A3E80xwj2MbAAAE7CPoEjifLbI3TS0vRU6PDWKq3e/4VPeJJd/b1VgwOS0mREvcLa3nU70J+X0Us4iYmwmAORU+hSFj3TpL0Qqmb8FhAZBHfZTw3wwGmb+y8AgkT6cvdbWEQRtY7qi4JbNGNoB0A23XIv4mZOJ1gXZcnqOi6ziq5gXET9VW+K8Ea1CoYGxi28f3XHflwUxz4vZQsqzMPYHtbFojp2V14fc75nW6Bc74arAaqRYfBs4DqfurzlB1f1Hy0/oVirizc+ZLRXrgU3PG4Dj5wFxbFZzVqCoCf8AMJJtynYcxsPZdmbBBBuPoAuK8U4A4bFPaPlJLm/6StMU/R3B48p/6OeEs6qUHSx5aY3/AF5Fdg4L4vGKJpVdLazRIIsHjmQDsRzC+f8ACYxtpUlmJP4iL2IN00W5OZ8E5D6ObxJhi7R8QTMTy6Tvt3TdfLVDOXl0PMkWB2sD+aveD47rUmtDKpA20uLajRHQm8eqrGV/9GPJ9KuPBnakJBwhxI3GUybCoyzwNuzh2KfqyezJUuXpghCF0UEIQgAQhCABQc6xzqNF1VrNemJExA5k9gpyhZvj6dCk6pV+XaInUT/SB3XK6GntcbKzh+KKzzPhaOgE/UrypxPWBiW/8Qk+DDSHOa3S0uJDZnSCTA9FoxVMh4Kxfcr5PUWDE/Q2wmGa4Q4AiZv13lNmtZGyUYGsIhTapMW3KZVwFr0R3Y4OJDdgSPUbrXXqmLyp9DAtaJ5rGuRslUt8sV2lwitV6xZtMKNjcaQ0mDy+qb4pkfUqn55inibwwczz7DuuqNdjrJvhEjKaxqvPIDcm1zsE4AuPXn0UHK8P8OkC4HURqdPInYegU+g3nHb1XXy9mfJXJtw+nwuJHY+fJOsMLNgST12UGlQFrbDn16hM6YPhaPdCW2SbJtyDa1/MFYVqxkdNloFc3aT8xB9ef5LRiKstNzLSfouVZ2ZMX+KQ7kZWFSm4s0na57pRRzym/FnCkgkNY91+ZmwHaGk/6lZnuaLHn+4SyvbGp64ONYrBVaONe1gHw3kOMkAiZ2BN47dVZsoLy68R91h/ELKCWfHpSKjJcCOkXHeQtWTmWsJdeATG0xeFDPPKZpx1udF4wREWVX/iLkArUTVgB9MEg9RuQn+CrAAQJ5SpWIaHNNuRT46E5T2fPtI/sL1j7rLMBoe5vNrnAjyK8wQNR0N9ifSRPurpbNTembhTbLXnbZ11toESSwahGm/3U+rkLH0iRVFidQ5iFGyHK30tVWq2WNAO9jJgee8p/D5JeXPBduBc2dgiarm/OCJ5ASCbTtYXXS8PxiwgFzIB5zHsCuJnNC+ALNAgDsd0ZbxA17RSeSH0yQOhC7jfOt8Ec+NPlrk+hMDnVCr8rxPQ2P8AdMF884DPg18PMAcxyXS+GOLCWN+J42fi5t8+oWrxfaMN49F7QtdCs17Q5pkHmtiUmCEIQAJBxvgHVcKdNzTcKgHWAQR7En0T9eLlT5LQ0V40qRy/LneEXWWLkptm/DVam9zqA1sJJDQfE3tHMeSVsw9c2+BVn/43fosDlrho9aMs1ymR8DiYMdE1/nwC2dpieliZPsvKHBmIedRc2l2PiPqBb6rfjOGKOFovxGIqvrBgkM+Vpds0EC7pJAiV2Md66EvNj32Qcw4hk6KUHqeQ/XyUEYx5/q+kKth2kMbfW8wIsBzNhsFPwzSBEuM858Tjzv8A0t/YXU2v9FrS6G7A90lzgOhmfpyVUx2BL8S0Go97WEPdMbA2FhzTLPMHSZR1SQ49yT7kpVw5Qqht51EknUJkTABjnEp26S5QipPos1GnM8wplCm23KT+yteGp9LWMjzUpg2BG1ifzSkidR5mey3OEbGYBWnCwRHO8rGq5wMC/f7Ib10dU8nrqlh52nqqrxrxQzCB1NgLqrmWt4QHAiSettk6zXEkMlgBeLBrjAPWO6ruKwoxEvcC9xlrgWxYd9iAuY48uS8Tvs5RgMbUpVm1qZOtpkd+v0XecqzUYqjTqA7gOdHnt6lc2p8FNfUcGv0EXDTe35hWHhXAYnCuLHUXFjiCHNu0dSO1gY7ldyUtjvDtF1x1P4gLetv1VEy7CNoVqlG8vcXgco2t+i6I5oA5ExP91XeJsIQ34rLFsahv4ZEpMk7hkcT1WiVh3kNnYdlPp1xo8/3dVfDZxSczUXCOpMbeaS5rxI+syoygYa1vjqExpBIFupupYl5M0OGUfiOoamJr1GA/DNR0HyN/33UFrtPmp+Y4sNaKTPlbqJJ3c47kpULwt7SESc8Fny6o57Trdd1pJjlF+wlbswxTm0xTBMdJkT6EyJS3BYptg7a/1t/da8bUIdMROw7WhTVN8GjxW9k9+McbmCfQfZV2riQK2oJzSfTdps83Go2Edbc91Dx2DpES3WDqcATcOj87hUidtkM/9V4/JLw1dpEGbfZXLg7MBTMFxgzHQxCqWW4GAfELxMptgsC5t552TRnmfZnrG64OzcMZiRHJp3G9+oVxXLskxZbTaN3mAAPZdOpNIaAdwAD5oi/Ntroz5o8XozQhCoRBCEIAEIQgAVF/izjdOHpUgfE+pqj/ALWA7+par0uOcc441se9puymRTHaBf8A8i72U8r1Jf6ed3v4EraT5ZUaJLT4p6dE1LhDXDygdNx+iW4rFVWj/Bpa7xcwFnh8U6P8Rml8bTb06rLPD2b6nyRhXxIfVFOJMW1GYKsWEwwAEW6KmZfTf8d742Aj1ICueV15jY9V28m2Z3j0uBnToDyUltHaDCywwkLN7tIU3ehUiM94aTeEvznPKOGAfVcACBaCZJBsFszbGsY0OcDJMWXNuJavxqjy4G7bDoBa33STSb0zTjxeRtwGZvfWfVr1iaeoFrQdgT8rQOXKeysmL4hNUENBbTgsaNiBEA/vqqpkuAY1jS5pcH+KYImLEDyH3TbD4dgOkNiLi8yCbStK4NPhPv0bcmwzHVjVL3eBoAIJ7kg2urvlmJqAjTpI6cxZctw+Nq0a9RzJLHm/QEWg/l1V0yPMzUmCA+xmYHqs2X+2tGj7flOy3YrGg/O2OW36JPjMSy4kEHqnODrlzQ4gEncExHmtWZZayrA0tJvMW8hZE055M1RjfDWv2cbflH8xj9LJFPd8chMEdJTXiTAihgKxZTDNT6bSLzGrqbkmFZckysU6lSKZp6nklrum0T9R5qo/xZznU+ng27U4e+8w4ggN7QCT6hWivOlrpE7f24a9s5/qJKlU8M4tLgCQNyOSyptbAgAQLnqnWT4LEVm/Dot8B1B7yPDeDfr8g2VnXwcmPFbpiCk4gwnzstxTQ3XRqCYDSRI8leuFOD6dEio4F1QiA47T/UAOSOM8c3CyQQ6q7ZpvpPMkdIMhTqk+givRTKuV1aVMte5up5GloHIETc7bqLw/gTJfEuB8M7DrtuYWvD44lxNSXEknVN55+9vZMsPm+lulrR7R05JprXY1x5a0McfkrafiFz125TYKNl9dzm7Ex+5snAZWfSlwGo3IfsGgWWGS4YHW97Gi0aQY1XAA35qWnfPo7GoWvZ0L+HOXFzzWcw6WjwEgiSeYkXtPkuhJZw5UpHD0xSkNa0Ng7iBsZTNbIWkeTmrdvgEIQnJAhCEACEIQBjUqBoLiYABJPYXK4BiKuupUqEwajnu9XOJH0I8l1b+JOcjD4QtvqrHQI3iJf9Lf7lxh1bUdvJoP1Kz5Xt6Rv+kj8XTHOYtfNBrCdEy6OUXv9lsxzrQd+X75KRgcHpbBcS4Nnexvy8luqULeIiPw7me6z6fo1K0IDTJILZAH1/VPMmrQRKXYp8SI/sozsd8ISHR5/dQ1R2pVdHQKOJ8MbKv5xxFSwzywvc57rNbvc2HkBZIKnF9J7gxr36xYNA+Y+YtHmo2Lyc6XV3/P83lGwXWtP8hJhfI2+PUfBqGT16e1kozfDnVq5TAt909y6XN/4++8LdiMOHG4idx9JCj+zRNJMrmHw7g3TLzTGwBkCbmOia4KpqDmgNlrSdIufMqdiqjKTdAEui3buVhlWE0AujxHn26KsVXsWsqaKnTwuJvppvOqTJaQIna6b5Xg30neLw2G4n805qOdJGqStb6nUSeqW8m+is5qRZMopa2jUQXAkiDymys+CEAWjf7rnWX1XU3h7LOj37Ky0OIHwGOA1mdIG5HryHVSW29Esu6JGe4ltPXUfGlrZ9By8zt6rhw4exONquqMafG5xL3Wbcyb8/Rdrr4BuIEVfFcOgTFu3P1U2llzWiAAB5RAW/GnC2jPWnwzmvD/APDhjCH13GpEeGIbPfmQuiOwdOiwGwA5bWS3iHiSjhKZc872AF3E9hz81zLiHivEYux8FLfQDJd01mfoE3k6BRsf8S8dBgdRwxBdYipuB/p6mPS6ojRUxD3uc6XkaiXTLuwgb28lMw2Q1q0OHhHdM8HwzWDmiYiPEPMlJ5wl2VlJcGWTcIVahFtPd28dgFeKfC+Hw7R4Q6pF3OvHkOSZ5XS0tH4hsVNr4URqLpJ7fqkeVNEaqm/0UTiZrqeFc8QYc0X6F0WSLBa3vosAJhwIa2TMA79d103L85w1DEUxUgtcSwu3awn5S7pJt2XQ20mjZrR5ABXxY/Kdi39R9vjQl4UwNSnTJqDSXR4eY336G+yeoQtaWkefVOntghCF0UEIQEALsfnmHou01KgDuYAJPrpBhVvOeOtILcPSLnXh77NBjfSLu9YSTifI69EuqEF1OXPc8SQBuS/mP7KsDOWPHgc109CFlvNU+jbj+nmtPskZrjauIcH4hxqRtsA0RcNaLAfVKsxzEMAFMTJghv5le1viOeAX6WiCY3O8iVsGBEbD9/dZayNm6YmSE3NHaHGHB5LfYcp/e61V+IC0Wp+fivPstOOkPg7JfXovdZrXdCYsP7qk70LTW+AxPE73ktYyD3MwpGCyJ9c66ry7o0WHqvMtyhsXI1EiT2H2Vvy2kGsEbk2nouXkSfBzXHIoyHh8NrveQBphoG8dVYM9H+E5oE2v67KSQAPCNyvKlF0E7mxPWFndN8jLshYLB2DwNnRvIt+90x+HEuH7lZYVumYsCZ9eYUhpYPNErfYtUxJ/L3Jdud+y24nGMpsJc6ABulvEGZ02PsdTvwjb/cktPK8TiTqeSG736dgrLG6/wVtJIwxOe1qtTRhhpH4yJPsbBTWYOqBd73Odvfr0HJOcqyIUgdLZLQCSeZO33CeYXLYJB/CL/VO8cpaQLIyLkOVPAlxcdtyrPSwDWAui+/sdvZe4eABELZWLnbC/T7omUlwI7ezBlVrPMH3BVM4+41fhgKdNvjeJDjs0XExzPZWpmXPJlzwOkD9Vtr5JRrM0VmteP+4TtcLsJ75Oto+fsRiqtV4qVXl7up/cBWvKcqa5oqEgncje87gclfsX/D/BPMBgYeRYY+mx9lWcy/h5UpEmg4vBt4rEerR+SMqqlpGiLgb4SmymyTE8gfzQ7Mi0E/4YHlP3VSzHL8RSDW1GOc6IaSZYFpY+vT+djTzOn22WVfTtHK8S2s4oqbU6XS5AAuYHUorVcTWBL6thu1tuoHc7fRV7D520fMC24N9p5X2TvBY9pFjuIAWiIiRGn6IFRgg2ts4Lqn8P82NbD/De7U+jDZO7mEeB3tbzauWGmfECIvB8/wC+/orN/DXFaMQG/j1Uz6Avb9Wkeq1Q9Mz558of6OqoQhXPPBCEIAEIQgDjP8Zc9qVK38i1xbSphrqgBjW9w1AHq1oi3U9lzRuELXAtsZseivn8VaZ/6nUdt/h0vXw7j7eircEkOZA7b/dQrls9bDpY1osP8oTc8wPstridEcxusMBiKjaQNS7QOTbkdfoVN8LhPI8/1WOkd59ipmX03vkwWgzBMbclJotNqrrTULWt5BotstWOomxG/VTchYHVA03AMN5+ImbrsMWh3/8Ay9OoNUQ4i5Hooo4VeyNNQx0In7RCtOVUngvDzPisRtH7KaNFgTHNX8Jrsg7qXwyiVcFimfK1tSTcAgHz8ULGvXcCfiU6gEfhsetxZdBpsYd2j0XrcIyDchc/jT6Z3+Q/aOX4jMabTYyeQCgYitiK0spANEXeTt2HUrrNTIqb92scTbxNG3nCj1OHWi+gf7U04Euzjz79HPck4PY0B7/E4zJPXkrUzBsA2tACYsyIA21f8jC1V8mY4Fp1QbfO4T7HsmpaXBxVsgYmtTZ872sDhBkgDsl//V6UyHSQIsC6fayY4fgjCB2r4eog/wBTnO9tRKd0OHaY2aBCi5bLKoXZVm5u82p0X8t4AB3tuV6zGYq5Ia33Kf4moGEsaxxA6NJ9ykOZVqg+ZpaDt3U6TSH3PwLs54jdSbLnDVyaBc9uyquB4wxTw5/xBAJGkNFr9edgtnFFQsaKgbqix8uZVf4Zc1/xgPxkjyMgLuNNrbGVTvRaMPxXit3OEnYadvVTMLxjiAZcA7yt+qQPYWmYkTfsneV4Njr9Vy/xY6UtbMcdxd8X/Mw7Xj/VBB6ggJLiMcHTAgchMx6ppm+SfC8bdjY/kq9Upw7tt77fdVU7WyLrXBuqVA5tt94T7hRjJ+UT1VZ0k+cA/kUz4fxugknYBLctSNF+iy5tSIeT1DSPsft9Vv4RaRiqZ5h7f/r9tXusK+IbVa14Pb7fot3CB1Ypgj+sfRwd+qrD3KJ5ONo68hCFqPMBCEIAEIQgCq8e8IMx9HwgNrsvTftPVjux+huuM1cmxOHdpq0qjD3B+h2PovpBeEJKjfRoxfUVjWvR8+YbE1QAGy4mwFzfy9VjV/m6TjqaZidLgRM9AvoEYdgMhjZ66RPutWKy6jUIdUpscQIBIkx0UngK/wAvfo4fSqFwBNieXQ9EwybJMSSX0hU0/ia0kknvsCF2GngKTSCKbAQIENFh02UgCLCyWfptdsH9X8IpVBlak2Ph1nRzLXEnubKM/G4gnSMPWk7Swjfz2V/QVT7P7I/f+UcvwnElQu0tae55AzEb2O6YM4gcLlogb3TXMeFCAf5fSATOl1om5g81rw3BDHQcQ4uEgmm0kNJjZx3cO1vVT8cm9Fnkxa2e5XndSsT8Ok50cxtPSTaeym1cyq0/8ym5veDHuCnuHoNY0MY0Na0QGtEADoANlsVvB67M/wB1b6K2OIQZ2Wbc01EDwlTcx4foVd26T1YYP6FLK3ChF6dUz0cN/UG3sp0rKTkgm0MSCOilsxAP397Kn4mnXomHhzeh5e4sVnTzF7RN3KXnrsp4qui1iiN+qWZ3l4qMLfUHolNDiQ6oc0g8v2E0bmwO4g9/7rv3JY3hU9lD4lyF/wAJwIkRuN/UfouV5PV/l8RpcYBlp97H3C+kppvtIXPuP+A6dVjqtEBtTe3NdmUt6GVCOmBO1j91twuugdQ8VMn1H9lW8ozOpRPwMQCCLNcRYgcj+qteHrh3QSOex/JHgq4Yzqp5Q2x2Op1aRbNyNxeDyVGxuHqgnw9O23NS6wfh6mmQ5rvG3tPJWHCYxlSAQCbTPZEfj+LGqdraKQMXBuCD+Rv91PwNIvEFlnG14JCf4jKaTwbtBB8JjkAb9/EVJ4cympWhtGm89XFsMHq63snf6ES1yzW3B6KQZTB1TMb9beUJ5wPhHnEMdpPhMk8gOZnZXTI+FqVES+KjzuSPCOwB+5T5jABAAA6AQmnGyOT6lPaSMkIQrGMEIQgAQhCABCEIAEIQgAQhCABCEIAEIQgAQhCABCEIAxewEQQCDuDcJDmHD4Evo2PNnI/6eh7KwIS1Crsaac9HPanzB7RD2ODoNoIMwQr7QqB7WuiQ4A37qLmWVU61yIfyeN/XqPNa8lw1Wlqpv8TRBY4HrMiDcRv6qeOHD16K3aud+0SK2W0Xbsb5ix+iW4vICQdFQ+Trj3F/unqFRxL9E1dLpnMc94Bq1b/DaTyhw/OEno8A4sv00mmjuYqSaX+1wlzewIPmuzIU1hSZX+TWigZT/DsGDjHNfAs2mXAA2vqIBPPkmTP4e4MO1A1Y/DrEe+mfqrahP9ufgV58j9ivC8O4SnBbQZI5kaj7ulNEITJJdEm2+wQhC6cBCEIAEIQgAQhCABCEIAEIQgAQhCABCEIAEIQgAQhCABCEIAEIQgAQhCABCEIAEIQgAQhCABCEIAEIQgAQhCABCEIA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data:image/jpeg;base64,/9j/4AAQSkZJRgABAQAAAQABAAD/2wCEAAkGBxITEhUSExMVFhUXFxYYFxgYGB0aGxoYGxgYGhgaGB4aHiggGR8lHhgXITEhJSkrLi4uFx8zODMsNygtLisBCgoKDg0OGxAQGy0mICUtLS0tLS0tLS0tLS0tLS0tLS0tLS0tLS0tLS0tLS0tLS0tLS0tLS0tLS0tLS0tLS0tLf/AABEIAMIBAwMBIgACEQEDEQH/xAAcAAACAgMBAQAAAAAAAAAAAAAABQQGAgMHAQj/xAA/EAABAwIEBAQEBAQFAwUBAAABAAIRAyEEBRIxBkFRYSJxgZETMqGxUsHR8AcUQuEjM3KCkhViokNTc9LxFv/EABkBAAMBAQEAAAAAAAAAAAAAAAACAwQBBf/EACURAAMAAgICAQQDAQAAAAAAAAABAgMRITESQVEEEyJhFDJxQv/aAAwDAQACEQMRAD8A7WhCiZhjW0hJuTsP16BcAloSannnih7SBzMER6c1Jr4yoHljWtnTqbJ+Yc7jb2QAwQlv/UXBmotvp1m9g3+kmJMn8I+i9oZg6SHtiInq0HYkXt3B5G1kAMULV/Ms/G3/AJD9Vm2oCYBBPSboAyQsDVbJGoSNxIkeaxGJYdnt6fMN0AbULB9VosXAT1ICzQAIQhAAsKtRrRLiAOpMKPmmOFGmahExAA7nZc+znOX1iHOdAGw2A/v3U7yKR4xui247iam2RTGrudvTqlrc8qOdGu/QbR2jmqQ7MS4/4Y1ciRt781OoveGMEH4hn/iOfZSeSmtl1iSLlhcW+NckgTN7gz1TjBY4uAJ2KqeDrEsDBGokau+ydUPDYAgEWjbdNNccC1Oywr1RMFWkR7KWrJ7INaYIQhdOAhCEACEIQAIQhAHixcs14QgCOWhC2/CQu7OaNiRZ81zalOqBLWlsjyJPveyerF7QRBAIPI7Lh0rFTEU3eFg1HVUu0/iMtnnIk/NBt3TGhSIqMG/w6OhxGwdGyZ08MxpkNAPWPsvKmFpuMuYwnqWgn6hACT4hAP4KlENB6VGtjQeh8+6zxFXUH1A0g1Gim0FpJ56iRbTYneE7bTaBpAAHQC3sowy5gLiwlgdGoNgAwI6eExaRCAE1Om8/AOk3JFx/RJs6f+3qvajXMp1nNBBbV/w+UAkao6D6XTwYGkBHw2f8QvRg6YMimyRsdI/RAFexBZDnADS5rdALnWN7tAYfEDM3B6qQaLvi0iWyTR/xJEgnfxciZhPDQZJOlsncwJPn1Wv+Spf+2z/iP0QBXsM4k0iSILyxwIh2rTs8mzhzAjmLp7ldWWEQRpe9t+moxHaIHot/8sz8Ddo+UbdPJZtaGiAAAOlgEAZISzGZ7Rp21aj0bf6qu43iqo/UGN0Ae59SldpDKGx/nWcYek0sqw8n/wBMDUT5jYeq5znlNuKqMJospMZOhjIv3qERq8ohTJ1E9d1gXiAeYk+ihkyJl4hogtphpaGgR02WWbVHHEMLTAYDqHYxA9SF7UgubJG5/UpViagcA9h8b3AHs2Yv6D6rPVPk0xJYsmxzS97zYAw3sBuO5Vppu1jUBfoTYwuf4GtFRrGmYIJ8gefqrzhqk7jpB5Aox3sXJK3smUscAQB/+H9NlYKL9Qn3VOxDDq3giLDYp5gsTpgnYi6tjyNPTJ5saaTQ4QvAV6tZjBCEIAEIQgAQhCABCEIAEIQgAQhCABCEIAEISWvngZWfTfAa0tE9JAIPldcdJdjTDrodIXkpXxNXczC1XNMGAJ7OcAfoShvS2Ez5NIZU6rXCWkEdQZWaonCmOc10H5Sr0Cli/JbK58LxVoi5nmDKFM1Hmw5cyeQHdUPF8Q1KxJJIbyYDaD99t+63cc48vr/B/ppgW6ucJJ9iB7qrMbJLbg/uyz5cr3pD4sS1tjV2KBkzcLScQCQRvzjolzWuBA5cvRbDSgw94bJ3P5KTqmWUyiS/GCSdpt6LV8YumBbafr9lj8B0kCmagiC7Zo8uqY4LJKlQFtRzgCLsaALHlIv0Sqap6OupSK9mGP8Agt1NPxDvE9oM9kp4cx7ntqMhouXF3OXHaOytObcH6AfhuIMSBv6XXMsHUNDFBtYlgBuevT0Tfatb2MrmlwXjB4jQRTZ8xuTzN7k8zur7ltXwNBv1hc8p4trHS0eI2HkVdckeWtuZJ6Dsow9UUyLgdVwbdO3JSBUMCI7dCtNM2t7dfNVzNeJhQc5obIbd5MwJMADqbrRrZFS64R0fL3E02k9PzKkpfkeZUq9FlSk4OaWiwPymLg8xzTBbZ6MFf2YIQhdFBCF4gD1C8XqABCEIAEIQgAQhCABasRXaxpc4wBF/otijZnQ10ntG5aY8xcfULjfB2Vzyb6dQOALSCDzCqfFVPRXa8gFtRoH+5vI+hHso+VZ18Map8MgEGwJ/IpvxFiKVXClwI1DS5o/q1SBEeUj1UXSyRwa5x1hyJ+mbsmxp0ta7bYdunpyXnGTowlTuWD/zCVZWTp8Wy1cRl9Slp1khpmOvSTuYXPL8Wh3iX3FS+RLldUtIKumEzaGbA+sR/ZUrB/LspYxFvJSi3JqzY1k7E3FYc6u6u6LkSBtAEAd7DdIzWD/8pjnHtP5Kw1q4c4A3E80xwj2MbAAAE7CPoEjifLbI3TS0vRU6PDWKq3e/4VPeJJd/b1VgwOS0mREvcLa3nU70J+X0Us4iYmwmAORU+hSFj3TpL0Qqmb8FhAZBHfZTw3wwGmb+y8AgkT6cvdbWEQRtY7qi4JbNGNoB0A23XIv4mZOJ1gXZcnqOi6ziq5gXET9VW+K8Ea1CoYGxi28f3XHflwUxz4vZQsqzMPYHtbFojp2V14fc75nW6Bc74arAaqRYfBs4DqfurzlB1f1Hy0/oVirizc+ZLRXrgU3PG4Dj5wFxbFZzVqCoCf8AMJJtynYcxsPZdmbBBBuPoAuK8U4A4bFPaPlJLm/6StMU/R3B48p/6OeEs6qUHSx5aY3/AF5Fdg4L4vGKJpVdLazRIIsHjmQDsRzC+f8ACYxtpUlmJP4iL2IN00W5OZ8E5D6ObxJhi7R8QTMTy6Tvt3TdfLVDOXl0PMkWB2sD+aveD47rUmtDKpA20uLajRHQm8eqrGV/9GPJ9KuPBnakJBwhxI3GUybCoyzwNuzh2KfqyezJUuXpghCF0UEIQgAQhCABQc6xzqNF1VrNemJExA5k9gpyhZvj6dCk6pV+XaInUT/SB3XK6GntcbKzh+KKzzPhaOgE/UrypxPWBiW/8Qk+DDSHOa3S0uJDZnSCTA9FoxVMh4Kxfcr5PUWDE/Q2wmGa4Q4AiZv13lNmtZGyUYGsIhTapMW3KZVwFr0R3Y4OJDdgSPUbrXXqmLyp9DAtaJ5rGuRslUt8sV2lwitV6xZtMKNjcaQ0mDy+qb4pkfUqn55inibwwczz7DuuqNdjrJvhEjKaxqvPIDcm1zsE4AuPXn0UHK8P8OkC4HURqdPInYegU+g3nHb1XXy9mfJXJtw+nwuJHY+fJOsMLNgST12UGlQFrbDn16hM6YPhaPdCW2SbJtyDa1/MFYVqxkdNloFc3aT8xB9ef5LRiKstNzLSfouVZ2ZMX+KQ7kZWFSm4s0na57pRRzym/FnCkgkNY91+ZmwHaGk/6lZnuaLHn+4SyvbGp64ONYrBVaONe1gHw3kOMkAiZ2BN47dVZsoLy68R91h/ELKCWfHpSKjJcCOkXHeQtWTmWsJdeATG0xeFDPPKZpx1udF4wREWVX/iLkArUTVgB9MEg9RuQn+CrAAQJ5SpWIaHNNuRT46E5T2fPtI/sL1j7rLMBoe5vNrnAjyK8wQNR0N9ifSRPurpbNTembhTbLXnbZ11toESSwahGm/3U+rkLH0iRVFidQ5iFGyHK30tVWq2WNAO9jJgee8p/D5JeXPBduBc2dgiarm/OCJ5ASCbTtYXXS8PxiwgFzIB5zHsCuJnNC+ALNAgDsd0ZbxA17RSeSH0yQOhC7jfOt8Ec+NPlrk+hMDnVCr8rxPQ2P8AdMF884DPg18PMAcxyXS+GOLCWN+J42fi5t8+oWrxfaMN49F7QtdCs17Q5pkHmtiUmCEIQAJBxvgHVcKdNzTcKgHWAQR7En0T9eLlT5LQ0V40qRy/LneEXWWLkptm/DVam9zqA1sJJDQfE3tHMeSVsw9c2+BVn/43fosDlrho9aMs1ymR8DiYMdE1/nwC2dpieliZPsvKHBmIedRc2l2PiPqBb6rfjOGKOFovxGIqvrBgkM+Vpds0EC7pJAiV2Md66EvNj32Qcw4hk6KUHqeQ/XyUEYx5/q+kKth2kMbfW8wIsBzNhsFPwzSBEuM858Tjzv8A0t/YXU2v9FrS6G7A90lzgOhmfpyVUx2BL8S0Go97WEPdMbA2FhzTLPMHSZR1SQ49yT7kpVw5Qqht51EknUJkTABjnEp26S5QipPos1GnM8wplCm23KT+yteGp9LWMjzUpg2BG1ifzSkidR5mey3OEbGYBWnCwRHO8rGq5wMC/f7Ib10dU8nrqlh52nqqrxrxQzCB1NgLqrmWt4QHAiSettk6zXEkMlgBeLBrjAPWO6ruKwoxEvcC9xlrgWxYd9iAuY48uS8Tvs5RgMbUpVm1qZOtpkd+v0XecqzUYqjTqA7gOdHnt6lc2p8FNfUcGv0EXDTe35hWHhXAYnCuLHUXFjiCHNu0dSO1gY7ldyUtjvDtF1x1P4gLetv1VEy7CNoVqlG8vcXgco2t+i6I5oA5ExP91XeJsIQ34rLFsahv4ZEpMk7hkcT1WiVh3kNnYdlPp1xo8/3dVfDZxSczUXCOpMbeaS5rxI+syoygYa1vjqExpBIFupupYl5M0OGUfiOoamJr1GA/DNR0HyN/33UFrtPmp+Y4sNaKTPlbqJJ3c47kpULwt7SESc8Fny6o57Trdd1pJjlF+wlbswxTm0xTBMdJkT6EyJS3BYptg7a/1t/da8bUIdMROw7WhTVN8GjxW9k9+McbmCfQfZV2riQK2oJzSfTdps83Go2Edbc91Dx2DpES3WDqcATcOj87hUidtkM/9V4/JLw1dpEGbfZXLg7MBTMFxgzHQxCqWW4GAfELxMptgsC5t552TRnmfZnrG64OzcMZiRHJp3G9+oVxXLskxZbTaN3mAAPZdOpNIaAdwAD5oi/Ntroz5o8XozQhCoRBCEIAEIQgAVF/izjdOHpUgfE+pqj/ALWA7+par0uOcc441se9puymRTHaBf8A8i72U8r1Jf6ed3v4EraT5ZUaJLT4p6dE1LhDXDygdNx+iW4rFVWj/Bpa7xcwFnh8U6P8Rml8bTb06rLPD2b6nyRhXxIfVFOJMW1GYKsWEwwAEW6KmZfTf8d742Aj1ICueV15jY9V28m2Z3j0uBnToDyUltHaDCywwkLN7tIU3ehUiM94aTeEvznPKOGAfVcACBaCZJBsFszbGsY0OcDJMWXNuJavxqjy4G7bDoBa33STSb0zTjxeRtwGZvfWfVr1iaeoFrQdgT8rQOXKeysmL4hNUENBbTgsaNiBEA/vqqpkuAY1jS5pcH+KYImLEDyH3TbD4dgOkNiLi8yCbStK4NPhPv0bcmwzHVjVL3eBoAIJ7kg2urvlmJqAjTpI6cxZctw+Nq0a9RzJLHm/QEWg/l1V0yPMzUmCA+xmYHqs2X+2tGj7flOy3YrGg/O2OW36JPjMSy4kEHqnODrlzQ4gEncExHmtWZZayrA0tJvMW8hZE055M1RjfDWv2cbflH8xj9LJFPd8chMEdJTXiTAihgKxZTDNT6bSLzGrqbkmFZckysU6lSKZp6nklrum0T9R5qo/xZznU+ng27U4e+8w4ggN7QCT6hWivOlrpE7f24a9s5/qJKlU8M4tLgCQNyOSyptbAgAQLnqnWT4LEVm/Dot8B1B7yPDeDfr8g2VnXwcmPFbpiCk4gwnzstxTQ3XRqCYDSRI8leuFOD6dEio4F1QiA47T/UAOSOM8c3CyQQ6q7ZpvpPMkdIMhTqk+givRTKuV1aVMte5up5GloHIETc7bqLw/gTJfEuB8M7DrtuYWvD44lxNSXEknVN55+9vZMsPm+lulrR7R05JprXY1x5a0McfkrafiFz125TYKNl9dzm7Ex+5snAZWfSlwGo3IfsGgWWGS4YHW97Gi0aQY1XAA35qWnfPo7GoWvZ0L+HOXFzzWcw6WjwEgiSeYkXtPkuhJZw5UpHD0xSkNa0Ng7iBsZTNbIWkeTmrdvgEIQnJAhCEACEIQBjUqBoLiYABJPYXK4BiKuupUqEwajnu9XOJH0I8l1b+JOcjD4QtvqrHQI3iJf9Lf7lxh1bUdvJoP1Kz5Xt6Rv+kj8XTHOYtfNBrCdEy6OUXv9lsxzrQd+X75KRgcHpbBcS4Nnexvy8luqULeIiPw7me6z6fo1K0IDTJILZAH1/VPMmrQRKXYp8SI/sozsd8ISHR5/dQ1R2pVdHQKOJ8MbKv5xxFSwzywvc57rNbvc2HkBZIKnF9J7gxr36xYNA+Y+YtHmo2Lyc6XV3/P83lGwXWtP8hJhfI2+PUfBqGT16e1kozfDnVq5TAt909y6XN/4++8LdiMOHG4idx9JCj+zRNJMrmHw7g3TLzTGwBkCbmOia4KpqDmgNlrSdIufMqdiqjKTdAEui3buVhlWE0AujxHn26KsVXsWsqaKnTwuJvppvOqTJaQIna6b5Xg30neLw2G4n805qOdJGqStb6nUSeqW8m+is5qRZMopa2jUQXAkiDymys+CEAWjf7rnWX1XU3h7LOj37Ky0OIHwGOA1mdIG5HryHVSW29Esu6JGe4ltPXUfGlrZ9By8zt6rhw4exONquqMafG5xL3Wbcyb8/Rdrr4BuIEVfFcOgTFu3P1U2llzWiAAB5RAW/GnC2jPWnwzmvD/APDhjCH13GpEeGIbPfmQuiOwdOiwGwA5bWS3iHiSjhKZc872AF3E9hz81zLiHivEYux8FLfQDJd01mfoE3k6BRsf8S8dBgdRwxBdYipuB/p6mPS6ojRUxD3uc6XkaiXTLuwgb28lMw2Q1q0OHhHdM8HwzWDmiYiPEPMlJ5wl2VlJcGWTcIVahFtPd28dgFeKfC+Hw7R4Q6pF3OvHkOSZ5XS0tH4hsVNr4URqLpJ7fqkeVNEaqm/0UTiZrqeFc8QYc0X6F0WSLBa3vosAJhwIa2TMA79d103L85w1DEUxUgtcSwu3awn5S7pJt2XQ20mjZrR5ABXxY/Kdi39R9vjQl4UwNSnTJqDSXR4eY336G+yeoQtaWkefVOntghCF0UEIQEALsfnmHou01KgDuYAJPrpBhVvOeOtILcPSLnXh77NBjfSLu9YSTifI69EuqEF1OXPc8SQBuS/mP7KsDOWPHgc109CFlvNU+jbj+nmtPskZrjauIcH4hxqRtsA0RcNaLAfVKsxzEMAFMTJghv5le1viOeAX6WiCY3O8iVsGBEbD9/dZayNm6YmSE3NHaHGHB5LfYcp/e61V+IC0Wp+fivPstOOkPg7JfXovdZrXdCYsP7qk70LTW+AxPE73ktYyD3MwpGCyJ9c66ry7o0WHqvMtyhsXI1EiT2H2Vvy2kGsEbk2nouXkSfBzXHIoyHh8NrveQBphoG8dVYM9H+E5oE2v67KSQAPCNyvKlF0E7mxPWFndN8jLshYLB2DwNnRvIt+90x+HEuH7lZYVumYsCZ9eYUhpYPNErfYtUxJ/L3Jdud+y24nGMpsJc6ABulvEGZ02PsdTvwjb/cktPK8TiTqeSG736dgrLG6/wVtJIwxOe1qtTRhhpH4yJPsbBTWYOqBd73Odvfr0HJOcqyIUgdLZLQCSeZO33CeYXLYJB/CL/VO8cpaQLIyLkOVPAlxcdtyrPSwDWAui+/sdvZe4eABELZWLnbC/T7omUlwI7ezBlVrPMH3BVM4+41fhgKdNvjeJDjs0XExzPZWpmXPJlzwOkD9Vtr5JRrM0VmteP+4TtcLsJ75Oto+fsRiqtV4qVXl7up/cBWvKcqa5oqEgncje87gclfsX/D/BPMBgYeRYY+mx9lWcy/h5UpEmg4vBt4rEerR+SMqqlpGiLgb4SmymyTE8gfzQ7Mi0E/4YHlP3VSzHL8RSDW1GOc6IaSZYFpY+vT+djTzOn22WVfTtHK8S2s4oqbU6XS5AAuYHUorVcTWBL6thu1tuoHc7fRV7D520fMC24N9p5X2TvBY9pFjuIAWiIiRGn6IFRgg2ts4Lqn8P82NbD/De7U+jDZO7mEeB3tbzauWGmfECIvB8/wC+/orN/DXFaMQG/j1Uz6Avb9Wkeq1Q9Mz558of6OqoQhXPPBCEIAEIQgDjP8Zc9qVK38i1xbSphrqgBjW9w1AHq1oi3U9lzRuELXAtsZseivn8VaZ/6nUdt/h0vXw7j7eircEkOZA7b/dQrls9bDpY1osP8oTc8wPstridEcxusMBiKjaQNS7QOTbkdfoVN8LhPI8/1WOkd59ipmX03vkwWgzBMbclJotNqrrTULWt5BotstWOomxG/VTchYHVA03AMN5+ImbrsMWh3/8Ay9OoNUQ4i5Hooo4VeyNNQx0In7RCtOVUngvDzPisRtH7KaNFgTHNX8Jrsg7qXwyiVcFimfK1tSTcAgHz8ULGvXcCfiU6gEfhsetxZdBpsYd2j0XrcIyDchc/jT6Z3+Q/aOX4jMabTYyeQCgYitiK0spANEXeTt2HUrrNTIqb92scTbxNG3nCj1OHWi+gf7U04Euzjz79HPck4PY0B7/E4zJPXkrUzBsA2tACYsyIA21f8jC1V8mY4Fp1QbfO4T7HsmpaXBxVsgYmtTZ872sDhBkgDsl//V6UyHSQIsC6fayY4fgjCB2r4eog/wBTnO9tRKd0OHaY2aBCi5bLKoXZVm5u82p0X8t4AB3tuV6zGYq5Ia33Kf4moGEsaxxA6NJ9ykOZVqg+ZpaDt3U6TSH3PwLs54jdSbLnDVyaBc9uyquB4wxTw5/xBAJGkNFr9edgtnFFQsaKgbqix8uZVf4Zc1/xgPxkjyMgLuNNrbGVTvRaMPxXit3OEnYadvVTMLxjiAZcA7yt+qQPYWmYkTfsneV4Njr9Vy/xY6UtbMcdxd8X/Mw7Xj/VBB6ggJLiMcHTAgchMx6ppm+SfC8bdjY/kq9Upw7tt77fdVU7WyLrXBuqVA5tt94T7hRjJ+UT1VZ0k+cA/kUz4fxugknYBLctSNF+iy5tSIeT1DSPsft9Vv4RaRiqZ5h7f/r9tXusK+IbVa14Pb7fot3CB1Ypgj+sfRwd+qrD3KJ5ONo68hCFqPMBCEIAEIQgCq8e8IMx9HwgNrsvTftPVjux+huuM1cmxOHdpq0qjD3B+h2PovpBeEJKjfRoxfUVjWvR8+YbE1QAGy4mwFzfy9VjV/m6TjqaZidLgRM9AvoEYdgMhjZ66RPutWKy6jUIdUpscQIBIkx0UngK/wAvfo4fSqFwBNieXQ9EwybJMSSX0hU0/ia0kknvsCF2GngKTSCKbAQIENFh02UgCLCyWfptdsH9X8IpVBlak2Ph1nRzLXEnubKM/G4gnSMPWk7Swjfz2V/QVT7P7I/f+UcvwnElQu0tae55AzEb2O6YM4gcLlogb3TXMeFCAf5fSATOl1om5g81rw3BDHQcQ4uEgmm0kNJjZx3cO1vVT8cm9Fnkxa2e5XndSsT8Ok50cxtPSTaeym1cyq0/8ym5veDHuCnuHoNY0MY0Na0QGtEADoANlsVvB67M/wB1b6K2OIQZ2Wbc01EDwlTcx4foVd26T1YYP6FLK3ChF6dUz0cN/UG3sp0rKTkgm0MSCOilsxAP397Kn4mnXomHhzeh5e4sVnTzF7RN3KXnrsp4qui1iiN+qWZ3l4qMLfUHolNDiQ6oc0g8v2E0bmwO4g9/7rv3JY3hU9lD4lyF/wAJwIkRuN/UfouV5PV/l8RpcYBlp97H3C+kppvtIXPuP+A6dVjqtEBtTe3NdmUt6GVCOmBO1j91twuugdQ8VMn1H9lW8ozOpRPwMQCCLNcRYgcj+qteHrh3QSOex/JHgq4Yzqp5Q2x2Op1aRbNyNxeDyVGxuHqgnw9O23NS6wfh6mmQ5rvG3tPJWHCYxlSAQCbTPZEfj+LGqdraKQMXBuCD+Rv91PwNIvEFlnG14JCf4jKaTwbtBB8JjkAb9/EVJ4cympWhtGm89XFsMHq63snf6ES1yzW3B6KQZTB1TMb9beUJ5wPhHnEMdpPhMk8gOZnZXTI+FqVES+KjzuSPCOwB+5T5jABAAA6AQmnGyOT6lPaSMkIQrGMEIQgAQhCABCEIAEIQgAQhCABCEIAEIQgAQhCABCEIAxewEQQCDuDcJDmHD4Evo2PNnI/6eh7KwIS1Crsaac9HPanzB7RD2ODoNoIMwQr7QqB7WuiQ4A37qLmWVU61yIfyeN/XqPNa8lw1Wlqpv8TRBY4HrMiDcRv6qeOHD16K3aud+0SK2W0Xbsb5ix+iW4vICQdFQ+Trj3F/unqFRxL9E1dLpnMc94Bq1b/DaTyhw/OEno8A4sv00mmjuYqSaX+1wlzewIPmuzIU1hSZX+TWigZT/DsGDjHNfAs2mXAA2vqIBPPkmTP4e4MO1A1Y/DrEe+mfqrahP9ufgV58j9ivC8O4SnBbQZI5kaj7ulNEITJJdEm2+wQhC6cBCEIAEIQgAQhCABCEIAEIQgAQhCABCEIAEIQgAQhCABCEIAEIQgAQhCABCEIAEIQgAQhCABCEIAEIQgAQhCABCEIA/9k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0" descr="data:image/jpeg;base64,/9j/4AAQSkZJRgABAQAAAQABAAD/2wCEAAkGBxITEhUSExMVFhUXFxYYFxgYGB0aGxoYGxgYGhgaGB4aHiggGR8lHhgXITEhJSkrLi4uFx8zODMsNygtLisBCgoKDg0OGxAQGy0mICUtLS0tLS0tLS0tLS0tLS0tLS0tLS0tLS0tLS0tLS0tLS0tLS0tLS0tLS0tLS0tLS0tLf/AABEIAMIBAwMBIgACEQEDEQH/xAAcAAACAgMBAQAAAAAAAAAAAAAABQQGAgMHAQj/xAA/EAABAwIEBAQEBAQFAwUBAAABAAIRAyEEBRIxBkFRYSJxgZETMqGxUsHR8AcUQuEjM3KCkhViokNTc9LxFv/EABkBAAMBAQEAAAAAAAAAAAAAAAACAwQBBf/EACURAAMAAgICAQQDAQAAAAAAAAABAgMRITESQVEEEyJhFDJxQv/aAAwDAQACEQMRAD8A7WhCiZhjW0hJuTsP16BcAloSannnih7SBzMER6c1Jr4yoHljWtnTqbJ+Yc7jb2QAwQlv/UXBmotvp1m9g3+kmJMn8I+i9oZg6SHtiInq0HYkXt3B5G1kAMULV/Ms/G3/AJD9Vm2oCYBBPSboAyQsDVbJGoSNxIkeaxGJYdnt6fMN0AbULB9VosXAT1ICzQAIQhAAsKtRrRLiAOpMKPmmOFGmahExAA7nZc+znOX1iHOdAGw2A/v3U7yKR4xui247iam2RTGrudvTqlrc8qOdGu/QbR2jmqQ7MS4/4Y1ciRt781OoveGMEH4hn/iOfZSeSmtl1iSLlhcW+NckgTN7gz1TjBY4uAJ2KqeDrEsDBGokau+ydUPDYAgEWjbdNNccC1Oywr1RMFWkR7KWrJ7INaYIQhdOAhCEACEIQAIQhAHixcs14QgCOWhC2/CQu7OaNiRZ81zalOqBLWlsjyJPveyerF7QRBAIPI7Lh0rFTEU3eFg1HVUu0/iMtnnIk/NBt3TGhSIqMG/w6OhxGwdGyZ08MxpkNAPWPsvKmFpuMuYwnqWgn6hACT4hAP4KlENB6VGtjQeh8+6zxFXUH1A0g1Gim0FpJ56iRbTYneE7bTaBpAAHQC3sowy5gLiwlgdGoNgAwI6eExaRCAE1Om8/AOk3JFx/RJs6f+3qvajXMp1nNBBbV/w+UAkao6D6XTwYGkBHw2f8QvRg6YMimyRsdI/RAFexBZDnADS5rdALnWN7tAYfEDM3B6qQaLvi0iWyTR/xJEgnfxciZhPDQZJOlsncwJPn1Wv+Spf+2z/iP0QBXsM4k0iSILyxwIh2rTs8mzhzAjmLp7ldWWEQRpe9t+moxHaIHot/8sz8Ddo+UbdPJZtaGiAAAOlgEAZISzGZ7Rp21aj0bf6qu43iqo/UGN0Ae59SldpDKGx/nWcYek0sqw8n/wBMDUT5jYeq5znlNuKqMJospMZOhjIv3qERq8ohTJ1E9d1gXiAeYk+ihkyJl4hogtphpaGgR02WWbVHHEMLTAYDqHYxA9SF7UgubJG5/UpViagcA9h8b3AHs2Yv6D6rPVPk0xJYsmxzS97zYAw3sBuO5Vppu1jUBfoTYwuf4GtFRrGmYIJ8gefqrzhqk7jpB5Aox3sXJK3smUscAQB/+H9NlYKL9Qn3VOxDDq3giLDYp5gsTpgnYi6tjyNPTJ5saaTQ4QvAV6tZjBCEIAEIQgAQhCABCEIAEIQgAQhCABCEIAEISWvngZWfTfAa0tE9JAIPldcdJdjTDrodIXkpXxNXczC1XNMGAJ7OcAfoShvS2Ez5NIZU6rXCWkEdQZWaonCmOc10H5Sr0Cli/JbK58LxVoi5nmDKFM1Hmw5cyeQHdUPF8Q1KxJJIbyYDaD99t+63cc48vr/B/ppgW6ucJJ9iB7qrMbJLbg/uyz5cr3pD4sS1tjV2KBkzcLScQCQRvzjolzWuBA5cvRbDSgw94bJ3P5KTqmWUyiS/GCSdpt6LV8YumBbafr9lj8B0kCmagiC7Zo8uqY4LJKlQFtRzgCLsaALHlIv0Sqap6OupSK9mGP8Agt1NPxDvE9oM9kp4cx7ntqMhouXF3OXHaOytObcH6AfhuIMSBv6XXMsHUNDFBtYlgBuevT0Tfatb2MrmlwXjB4jQRTZ8xuTzN7k8zur7ltXwNBv1hc8p4trHS0eI2HkVdckeWtuZJ6Dsow9UUyLgdVwbdO3JSBUMCI7dCtNM2t7dfNVzNeJhQc5obIbd5MwJMADqbrRrZFS64R0fL3E02k9PzKkpfkeZUq9FlSk4OaWiwPymLg8xzTBbZ6MFf2YIQhdFBCF4gD1C8XqABCEIAEIQgAQhCABasRXaxpc4wBF/otijZnQ10ntG5aY8xcfULjfB2Vzyb6dQOALSCDzCqfFVPRXa8gFtRoH+5vI+hHso+VZ18Map8MgEGwJ/IpvxFiKVXClwI1DS5o/q1SBEeUj1UXSyRwa5x1hyJ+mbsmxp0ta7bYdunpyXnGTowlTuWD/zCVZWTp8Wy1cRl9Slp1khpmOvSTuYXPL8Wh3iX3FS+RLldUtIKumEzaGbA+sR/ZUrB/LspYxFvJSi3JqzY1k7E3FYc6u6u6LkSBtAEAd7DdIzWD/8pjnHtP5Kw1q4c4A3E80xwj2MbAAAE7CPoEjifLbI3TS0vRU6PDWKq3e/4VPeJJd/b1VgwOS0mREvcLa3nU70J+X0Us4iYmwmAORU+hSFj3TpL0Qqmb8FhAZBHfZTw3wwGmb+y8AgkT6cvdbWEQRtY7qi4JbNGNoB0A23XIv4mZOJ1gXZcnqOi6ziq5gXET9VW+K8Ea1CoYGxi28f3XHflwUxz4vZQsqzMPYHtbFojp2V14fc75nW6Bc74arAaqRYfBs4DqfurzlB1f1Hy0/oVirizc+ZLRXrgU3PG4Dj5wFxbFZzVqCoCf8AMJJtynYcxsPZdmbBBBuPoAuK8U4A4bFPaPlJLm/6StMU/R3B48p/6OeEs6qUHSx5aY3/AF5Fdg4L4vGKJpVdLazRIIsHjmQDsRzC+f8ACYxtpUlmJP4iL2IN00W5OZ8E5D6ObxJhi7R8QTMTy6Tvt3TdfLVDOXl0PMkWB2sD+aveD47rUmtDKpA20uLajRHQm8eqrGV/9GPJ9KuPBnakJBwhxI3GUybCoyzwNuzh2KfqyezJUuXpghCF0UEIQgAQhCABQc6xzqNF1VrNemJExA5k9gpyhZvj6dCk6pV+XaInUT/SB3XK6GntcbKzh+KKzzPhaOgE/UrypxPWBiW/8Qk+DDSHOa3S0uJDZnSCTA9FoxVMh4Kxfcr5PUWDE/Q2wmGa4Q4AiZv13lNmtZGyUYGsIhTapMW3KZVwFr0R3Y4OJDdgSPUbrXXqmLyp9DAtaJ5rGuRslUt8sV2lwitV6xZtMKNjcaQ0mDy+qb4pkfUqn55inibwwczz7DuuqNdjrJvhEjKaxqvPIDcm1zsE4AuPXn0UHK8P8OkC4HURqdPInYegU+g3nHb1XXy9mfJXJtw+nwuJHY+fJOsMLNgST12UGlQFrbDn16hM6YPhaPdCW2SbJtyDa1/MFYVqxkdNloFc3aT8xB9ef5LRiKstNzLSfouVZ2ZMX+KQ7kZWFSm4s0na57pRRzym/FnCkgkNY91+ZmwHaGk/6lZnuaLHn+4SyvbGp64ONYrBVaONe1gHw3kOMkAiZ2BN47dVZsoLy68R91h/ELKCWfHpSKjJcCOkXHeQtWTmWsJdeATG0xeFDPPKZpx1udF4wREWVX/iLkArUTVgB9MEg9RuQn+CrAAQJ5SpWIaHNNuRT46E5T2fPtI/sL1j7rLMBoe5vNrnAjyK8wQNR0N9ifSRPurpbNTembhTbLXnbZ11toESSwahGm/3U+rkLH0iRVFidQ5iFGyHK30tVWq2WNAO9jJgee8p/D5JeXPBduBc2dgiarm/OCJ5ASCbTtYXXS8PxiwgFzIB5zHsCuJnNC+ALNAgDsd0ZbxA17RSeSH0yQOhC7jfOt8Ec+NPlrk+hMDnVCr8rxPQ2P8AdMF884DPg18PMAcxyXS+GOLCWN+J42fi5t8+oWrxfaMN49F7QtdCs17Q5pkHmtiUmCEIQAJBxvgHVcKdNzTcKgHWAQR7En0T9eLlT5LQ0V40qRy/LneEXWWLkptm/DVam9zqA1sJJDQfE3tHMeSVsw9c2+BVn/43fosDlrho9aMs1ymR8DiYMdE1/nwC2dpieliZPsvKHBmIedRc2l2PiPqBb6rfjOGKOFovxGIqvrBgkM+Vpds0EC7pJAiV2Md66EvNj32Qcw4hk6KUHqeQ/XyUEYx5/q+kKth2kMbfW8wIsBzNhsFPwzSBEuM858Tjzv8A0t/YXU2v9FrS6G7A90lzgOhmfpyVUx2BL8S0Go97WEPdMbA2FhzTLPMHSZR1SQ49yT7kpVw5Qqht51EknUJkTABjnEp26S5QipPos1GnM8wplCm23KT+yteGp9LWMjzUpg2BG1ifzSkidR5mey3OEbGYBWnCwRHO8rGq5wMC/f7Ib10dU8nrqlh52nqqrxrxQzCB1NgLqrmWt4QHAiSettk6zXEkMlgBeLBrjAPWO6ruKwoxEvcC9xlrgWxYd9iAuY48uS8Tvs5RgMbUpVm1qZOtpkd+v0XecqzUYqjTqA7gOdHnt6lc2p8FNfUcGv0EXDTe35hWHhXAYnCuLHUXFjiCHNu0dSO1gY7ldyUtjvDtF1x1P4gLetv1VEy7CNoVqlG8vcXgco2t+i6I5oA5ExP91XeJsIQ34rLFsahv4ZEpMk7hkcT1WiVh3kNnYdlPp1xo8/3dVfDZxSczUXCOpMbeaS5rxI+syoygYa1vjqExpBIFupupYl5M0OGUfiOoamJr1GA/DNR0HyN/33UFrtPmp+Y4sNaKTPlbqJJ3c47kpULwt7SESc8Fny6o57Trdd1pJjlF+wlbswxTm0xTBMdJkT6EyJS3BYptg7a/1t/da8bUIdMROw7WhTVN8GjxW9k9+McbmCfQfZV2riQK2oJzSfTdps83Go2Edbc91Dx2DpES3WDqcATcOj87hUidtkM/9V4/JLw1dpEGbfZXLg7MBTMFxgzHQxCqWW4GAfELxMptgsC5t552TRnmfZnrG64OzcMZiRHJp3G9+oVxXLskxZbTaN3mAAPZdOpNIaAdwAD5oi/Ntroz5o8XozQhCoRBCEIAEIQgAVF/izjdOHpUgfE+pqj/ALWA7+par0uOcc441se9puymRTHaBf8A8i72U8r1Jf6ed3v4EraT5ZUaJLT4p6dE1LhDXDygdNx+iW4rFVWj/Bpa7xcwFnh8U6P8Rml8bTb06rLPD2b6nyRhXxIfVFOJMW1GYKsWEwwAEW6KmZfTf8d742Aj1ICueV15jY9V28m2Z3j0uBnToDyUltHaDCywwkLN7tIU3ehUiM94aTeEvznPKOGAfVcACBaCZJBsFszbGsY0OcDJMWXNuJavxqjy4G7bDoBa33STSb0zTjxeRtwGZvfWfVr1iaeoFrQdgT8rQOXKeysmL4hNUENBbTgsaNiBEA/vqqpkuAY1jS5pcH+KYImLEDyH3TbD4dgOkNiLi8yCbStK4NPhPv0bcmwzHVjVL3eBoAIJ7kg2urvlmJqAjTpI6cxZctw+Nq0a9RzJLHm/QEWg/l1V0yPMzUmCA+xmYHqs2X+2tGj7flOy3YrGg/O2OW36JPjMSy4kEHqnODrlzQ4gEncExHmtWZZayrA0tJvMW8hZE055M1RjfDWv2cbflH8xj9LJFPd8chMEdJTXiTAihgKxZTDNT6bSLzGrqbkmFZckysU6lSKZp6nklrum0T9R5qo/xZznU+ng27U4e+8w4ggN7QCT6hWivOlrpE7f24a9s5/qJKlU8M4tLgCQNyOSyptbAgAQLnqnWT4LEVm/Dot8B1B7yPDeDfr8g2VnXwcmPFbpiCk4gwnzstxTQ3XRqCYDSRI8leuFOD6dEio4F1QiA47T/UAOSOM8c3CyQQ6q7ZpvpPMkdIMhTqk+givRTKuV1aVMte5up5GloHIETc7bqLw/gTJfEuB8M7DrtuYWvD44lxNSXEknVN55+9vZMsPm+lulrR7R05JprXY1x5a0McfkrafiFz125TYKNl9dzm7Ex+5snAZWfSlwGo3IfsGgWWGS4YHW97Gi0aQY1XAA35qWnfPo7GoWvZ0L+HOXFzzWcw6WjwEgiSeYkXtPkuhJZw5UpHD0xSkNa0Ng7iBsZTNbIWkeTmrdvgEIQnJAhCEACEIQBjUqBoLiYABJPYXK4BiKuupUqEwajnu9XOJH0I8l1b+JOcjD4QtvqrHQI3iJf9Lf7lxh1bUdvJoP1Kz5Xt6Rv+kj8XTHOYtfNBrCdEy6OUXv9lsxzrQd+X75KRgcHpbBcS4Nnexvy8luqULeIiPw7me6z6fo1K0IDTJILZAH1/VPMmrQRKXYp8SI/sozsd8ISHR5/dQ1R2pVdHQKOJ8MbKv5xxFSwzywvc57rNbvc2HkBZIKnF9J7gxr36xYNA+Y+YtHmo2Lyc6XV3/P83lGwXWtP8hJhfI2+PUfBqGT16e1kozfDnVq5TAt909y6XN/4++8LdiMOHG4idx9JCj+zRNJMrmHw7g3TLzTGwBkCbmOia4KpqDmgNlrSdIufMqdiqjKTdAEui3buVhlWE0AujxHn26KsVXsWsqaKnTwuJvppvOqTJaQIna6b5Xg30neLw2G4n805qOdJGqStb6nUSeqW8m+is5qRZMopa2jUQXAkiDymys+CEAWjf7rnWX1XU3h7LOj37Ky0OIHwGOA1mdIG5HryHVSW29Esu6JGe4ltPXUfGlrZ9By8zt6rhw4exONquqMafG5xL3Wbcyb8/Rdrr4BuIEVfFcOgTFu3P1U2llzWiAAB5RAW/GnC2jPWnwzmvD/APDhjCH13GpEeGIbPfmQuiOwdOiwGwA5bWS3iHiSjhKZc872AF3E9hz81zLiHivEYux8FLfQDJd01mfoE3k6BRsf8S8dBgdRwxBdYipuB/p6mPS6ojRUxD3uc6XkaiXTLuwgb28lMw2Q1q0OHhHdM8HwzWDmiYiPEPMlJ5wl2VlJcGWTcIVahFtPd28dgFeKfC+Hw7R4Q6pF3OvHkOSZ5XS0tH4hsVNr4URqLpJ7fqkeVNEaqm/0UTiZrqeFc8QYc0X6F0WSLBa3vosAJhwIa2TMA79d103L85w1DEUxUgtcSwu3awn5S7pJt2XQ20mjZrR5ABXxY/Kdi39R9vjQl4UwNSnTJqDSXR4eY336G+yeoQtaWkefVOntghCF0UEIQEALsfnmHou01KgDuYAJPrpBhVvOeOtILcPSLnXh77NBjfSLu9YSTifI69EuqEF1OXPc8SQBuS/mP7KsDOWPHgc109CFlvNU+jbj+nmtPskZrjauIcH4hxqRtsA0RcNaLAfVKsxzEMAFMTJghv5le1viOeAX6WiCY3O8iVsGBEbD9/dZayNm6YmSE3NHaHGHB5LfYcp/e61V+IC0Wp+fivPstOOkPg7JfXovdZrXdCYsP7qk70LTW+AxPE73ktYyD3MwpGCyJ9c66ry7o0WHqvMtyhsXI1EiT2H2Vvy2kGsEbk2nouXkSfBzXHIoyHh8NrveQBphoG8dVYM9H+E5oE2v67KSQAPCNyvKlF0E7mxPWFndN8jLshYLB2DwNnRvIt+90x+HEuH7lZYVumYsCZ9eYUhpYPNErfYtUxJ/L3Jdud+y24nGMpsJc6ABulvEGZ02PsdTvwjb/cktPK8TiTqeSG736dgrLG6/wVtJIwxOe1qtTRhhpH4yJPsbBTWYOqBd73Odvfr0HJOcqyIUgdLZLQCSeZO33CeYXLYJB/CL/VO8cpaQLIyLkOVPAlxcdtyrPSwDWAui+/sdvZe4eABELZWLnbC/T7omUlwI7ezBlVrPMH3BVM4+41fhgKdNvjeJDjs0XExzPZWpmXPJlzwOkD9Vtr5JRrM0VmteP+4TtcLsJ75Oto+fsRiqtV4qVXl7up/cBWvKcqa5oqEgncje87gclfsX/D/BPMBgYeRYY+mx9lWcy/h5UpEmg4vBt4rEerR+SMqqlpGiLgb4SmymyTE8gfzQ7Mi0E/4YHlP3VSzHL8RSDW1GOc6IaSZYFpY+vT+djTzOn22WVfTtHK8S2s4oqbU6XS5AAuYHUorVcTWBL6thu1tuoHc7fRV7D520fMC24N9p5X2TvBY9pFjuIAWiIiRGn6IFRgg2ts4Lqn8P82NbD/De7U+jDZO7mEeB3tbzauWGmfECIvB8/wC+/orN/DXFaMQG/j1Uz6Avb9Wkeq1Q9Mz558of6OqoQhXPPBCEIAEIQgDjP8Zc9qVK38i1xbSphrqgBjW9w1AHq1oi3U9lzRuELXAtsZseivn8VaZ/6nUdt/h0vXw7j7eircEkOZA7b/dQrls9bDpY1osP8oTc8wPstridEcxusMBiKjaQNS7QOTbkdfoVN8LhPI8/1WOkd59ipmX03vkwWgzBMbclJotNqrrTULWt5BotstWOomxG/VTchYHVA03AMN5+ImbrsMWh3/8Ay9OoNUQ4i5Hooo4VeyNNQx0In7RCtOVUngvDzPisRtH7KaNFgTHNX8Jrsg7qXwyiVcFimfK1tSTcAgHz8ULGvXcCfiU6gEfhsetxZdBpsYd2j0XrcIyDchc/jT6Z3+Q/aOX4jMabTYyeQCgYitiK0spANEXeTt2HUrrNTIqb92scTbxNG3nCj1OHWi+gf7U04Euzjz79HPck4PY0B7/E4zJPXkrUzBsA2tACYsyIA21f8jC1V8mY4Fp1QbfO4T7HsmpaXBxVsgYmtTZ872sDhBkgDsl//V6UyHSQIsC6fayY4fgjCB2r4eog/wBTnO9tRKd0OHaY2aBCi5bLKoXZVm5u82p0X8t4AB3tuV6zGYq5Ia33Kf4moGEsaxxA6NJ9ykOZVqg+ZpaDt3U6TSH3PwLs54jdSbLnDVyaBc9uyquB4wxTw5/xBAJGkNFr9edgtnFFQsaKgbqix8uZVf4Zc1/xgPxkjyMgLuNNrbGVTvRaMPxXit3OEnYadvVTMLxjiAZcA7yt+qQPYWmYkTfsneV4Njr9Vy/xY6UtbMcdxd8X/Mw7Xj/VBB6ggJLiMcHTAgchMx6ppm+SfC8bdjY/kq9Upw7tt77fdVU7WyLrXBuqVA5tt94T7hRjJ+UT1VZ0k+cA/kUz4fxugknYBLctSNF+iy5tSIeT1DSPsft9Vv4RaRiqZ5h7f/r9tXusK+IbVa14Pb7fot3CB1Ypgj+sfRwd+qrD3KJ5ONo68hCFqPMBCEIAEIQgCq8e8IMx9HwgNrsvTftPVjux+huuM1cmxOHdpq0qjD3B+h2PovpBeEJKjfRoxfUVjWvR8+YbE1QAGy4mwFzfy9VjV/m6TjqaZidLgRM9AvoEYdgMhjZ66RPutWKy6jUIdUpscQIBIkx0UngK/wAvfo4fSqFwBNieXQ9EwybJMSSX0hU0/ia0kknvsCF2GngKTSCKbAQIENFh02UgCLCyWfptdsH9X8IpVBlak2Ph1nRzLXEnubKM/G4gnSMPWk7Swjfz2V/QVT7P7I/f+UcvwnElQu0tae55AzEb2O6YM4gcLlogb3TXMeFCAf5fSATOl1om5g81rw3BDHQcQ4uEgmm0kNJjZx3cO1vVT8cm9Fnkxa2e5XndSsT8Ok50cxtPSTaeym1cyq0/8ym5veDHuCnuHoNY0MY0Na0QGtEADoANlsVvB67M/wB1b6K2OIQZ2Wbc01EDwlTcx4foVd26T1YYP6FLK3ChF6dUz0cN/UG3sp0rKTkgm0MSCOilsxAP397Kn4mnXomHhzeh5e4sVnTzF7RN3KXnrsp4qui1iiN+qWZ3l4qMLfUHolNDiQ6oc0g8v2E0bmwO4g9/7rv3JY3hU9lD4lyF/wAJwIkRuN/UfouV5PV/l8RpcYBlp97H3C+kppvtIXPuP+A6dVjqtEBtTe3NdmUt6GVCOmBO1j91twuugdQ8VMn1H9lW8ozOpRPwMQCCLNcRYgcj+qteHrh3QSOex/JHgq4Yzqp5Q2x2Op1aRbNyNxeDyVGxuHqgnw9O23NS6wfh6mmQ5rvG3tPJWHCYxlSAQCbTPZEfj+LGqdraKQMXBuCD+Rv91PwNIvEFlnG14JCf4jKaTwbtBB8JjkAb9/EVJ4cympWhtGm89XFsMHq63snf6ES1yzW3B6KQZTB1TMb9beUJ5wPhHnEMdpPhMk8gOZnZXTI+FqVES+KjzuSPCOwB+5T5jABAAA6AQmnGyOT6lPaSMkIQrGMEIQgAQhCABCEIAEIQgAQhCABCEIAEIQgAQhCABCEIAxewEQQCDuDcJDmHD4Evo2PNnI/6eh7KwIS1Crsaac9HPanzB7RD2ODoNoIMwQr7QqB7WuiQ4A37qLmWVU61yIfyeN/XqPNa8lw1Wlqpv8TRBY4HrMiDcRv6qeOHD16K3aud+0SK2W0Xbsb5ix+iW4vICQdFQ+Trj3F/unqFRxL9E1dLpnMc94Bq1b/DaTyhw/OEno8A4sv00mmjuYqSaX+1wlzewIPmuzIU1hSZX+TWigZT/DsGDjHNfAs2mXAA2vqIBPPkmTP4e4MO1A1Y/DrEe+mfqrahP9ufgV58j9ivC8O4SnBbQZI5kaj7ulNEITJJdEm2+wQhC6cBCEIAEIQgAQhCABCEIAEIQgAQhCABCEIAEIQgAQhCABCEIAEIQgAQhCABCEIAEIQgAQhCABCEIAEIQgAQhCABCEIA/9k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5" name="Picture 11" descr="D:\ДОКУМЕНТАЦИЯ\2016\РАЗРАБОТКИ\СУПЫ\бульоны\фото\птица\потроха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CCCCCA"/>
              </a:clrFrom>
              <a:clrTo>
                <a:srgbClr val="CCCCC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269048"/>
            <a:ext cx="3456384" cy="2588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13" descr="data:image/jpeg;base64,/9j/4AAQSkZJRgABAQAAAQABAAD/2wCEAAkGBxQSEhUUEhQWFRMUFRcYGBgYGBgaFxoaGBgXFhcVGBgaHCgsGBolHRQUITEhJSwrLi4uGB8zODMsNygtLiwBCgoKDg0OGhAQGy8mICYsLCwsNCwsLC8sLCwsLCwsNCwsLCwsLCwsLCwsLCwsLCwsLCwsLCwsLCwsLCwsLCwsLP/AABEIAMIBAwMBIgACEQEDEQH/xAAbAAEAAgMBAQAAAAAAAAAAAAAABAUDBgcCAf/EAD8QAAIBAwIDBQUGBAUDBQAAAAECAAMEERIhBTFBBhMiUWFxgZGhsRQjMkLB8FJi0eEHFSQz8TSishZDcoKS/8QAGQEBAAMBAQAAAAAAAAAAAAAAAAECAwQF/8QAJREBAQACAgEDBAMBAAAAAAAAAAECEQMhEgQxQQUiMlETYXEU/9oADAMBAAIRAxEAPwDuMREBERAREQEREBERAREQEREBERAREQEREBERAREQEREBERAREQEREBERAREQNa7VcaubSlcXAp0jRt1DAOxDVRgFwGGdB30jIOT5SVT7VWwo0qlaqlA1KNKsUqsFZFq/h15/D4srk7ZBlJ26tGuqNzSNi1WsgxZ1V7vOp6aEVVqMw7krVzncZFMc84lBx7hnFatGtbVFqVdXD6VNWpfZ9NWsF+97+pVwwwxONOAQSeZgdBue0VpTdkqXVBHUamVqqBlXAOognYYIOfWeT2ms/D/qqB1rrUCqhLKMguoB8S+Ftx5GaQeCXRq3TfZqgFXhCWyeKlvWCEFP9zbd+fLY78sx+FJUtrzhCVaVTvKXDKqPTXSzBk7tTybBGRzz1EDor8ctxTSoa9Pu6v8AtsGBD7FjoI/FsrHbyMxt2kswlNzdUAlbPdsaqAPg4bQSfFg7HHKaFwLhHEbO34fSWmyU+8uXuRQ7h6tIVCXo0kNXK6ct4io6cx1g8K7MXtO14ZTNCsj213XqVSjWxZFcuVZdTFWJ7wbYPI+mQ6ae0Frppv8AaaGiq2mm3eppds40oc+I5I2E91eM2694Gr0gaJUVBrXKFyAgcZ8JYkAA88jE5e/ZS97qgi27rp4yLsvqod93Q/FXreMoauW2VRjC/hHI2dOjxW3tKtutFnqU7sMLkdw1StQNTU1UI7EfaBtguMYA6iB0Hh3E6NwGNGolQIxRtLA6WHNGA/Cw8jIlbtRZIXD3dsppnDg1qYKHOMMC3hOdsGUXYPhtejcX71qdRVr1kqU3qGjqcCmFJIpHCnI5YHMes17j/Z27q0uNIls5N5VoGh4qQDhNCsd6nhxoJ8WNiPZA36p2nslOlru3DHGxrUwdwGG2r+FlPsInpe0docgXVAlafenFVNqeAe9O+yYZTq5bia72i4dWe44Y9K3crQqmrWINIadVIpvlxqbOM4zt1lX2i7OXNS9vGpUmW2qcO7ldBpr3jrqK0V+8BpqS4ySACFIyAdw3en2htGKKtzQLVFLIBVQl1GrLIAfEo0NuP4T5TyvaWzKowu7crUYojCtTw7DGUU6vE3iXYb7iaTwPhF1RrcLd7WoVtbB6NXDUSVqHSAB954h4CcjzHuoOzvB7k2HD7daNXvuH8Sf7SFNLVTwWqZUu2H8NxTIxkHf3h1694pQosi1q1Om1U6aau6qXOQMICfEckbDzElO4AJJAAGSTsABzJM5qeH8Sq1bN7ilUqLQ4jUqKzG3FRbfRoQ1RTYKXyx2QHYHrNy7V8Ke5pKtN8GnWpVSh2SqKbBjRqHGytj4gZyMghNv+L0KGO+rUqWptI1uq5bAOkaiMnBBx6zJYcQpV010KqVUyRqpsrrkcxlSdxOd8f7J3Qo21OmHrvT4ul29dTSFVqQ1HvHFTC96usIAAVIpLsB4Re/4fcKr273vfU2WnVuO9pvUambiqWH3j1RSJRRkAKFC7Zyo6hsA45bfe/wCoo/cf733ifdcx95v4OR545GY7vtHaUsGpcUkBVXyzqBpckI5OcBWIOCdjic94n2e4h9ov7ihTf/q7atSosaPdXS01FN1fxZXGNQzgbA4JwVy9srXiV4t7SFCstKtb0fs9NPsuC2xqrcVGYnUrZA0NjHnA3267R2lNnWpc0VanjWpqLqQHGC4zlRuNztuJJp8UotU7la1M1dAfuw6l9Bxh9Oc6dxvy3nM6y1Dd8SpLQepVq8Lt6YpjT+NqdRArktgDLbnJGxmep2QvEFo9BVW7sreyorVOk02H31O6T8QLIq1lfcDOjbeBv3/qC1+8/wBRRPcsEqAVEJRmbQqOAfCxYFQDvnaeD2ls+7NU3VAU1c0y7VECioNzTYk7Pj8p3nPqHBL+zF2LOg6JUvrdg33D1TbqmirVpB2INbKg5cb6iefLBd9m71ra/QW9Vnr8QpV6eprcM1NSjMzaXCg/dnbbmPXAdLqdoLVTUVrmgGpANUBqoCinGGcZ8I8S7nzE81u0dogQtc0QKihkPeLhlLBQ4OfwliBq5ZIE0bivCbupW4u62lXTe2lOlR8VDdlpOh1fe+EZYb+2Q7fslX1BLmhcNQr8OtKDrRahqV6C4ak+ttgSNQZTjfcwOlf53bZqj7RRzQGaw7xM0gOZqDPgGx545SRRu6bqGR1ZW0kEMCCG/CQRzzkY85y3iXZe/wDtXEa9ujgNUsXo02NE07oW6d29Krlshd8jJGfbjGw8d7PXF8WqgC3NS0SiUZgWDmrr72oUJBNvgvT0nJdjuo5hvETFa0iiKpZnKqAXbGpiBgs2kAZPM4AG8ywEREBERAREQEgV+D0XrpcMma1NdKvqYEKeagA4weo69ZPiAiIgIiICIiAiIgJ4p0VUsVUAudTEAAsdIXU3mdKqMnooHSe4gIiICIiAiIgQKPB6KV3uFTFaoArPqbxAcgRnGB0GNpPiICIiAiIgIiICIiAiIgIiICIiAiIgIiICIlFxPieo6KZwOpHM+g9JFukybWlxfU0/Ewz5Dc/KQn42PyoT7dv6yoRJIRMdJXyq/jEp+Lv0Vfmf1mP/ADWr5D4f3jHpPQEjZqPP+b1RzA+H957HHGHNB859InwoPKN01H1uOZ6afn9RMTXerk7fEz41uD0xMD2PlI3U6ixt67Dr+okunfDOG29ekolDr6yQlxnYxMtIuLYAZ9lJSrMvL4dPhLG3vA3PY/KXmSmkqIiWQREQEREBERAREQEREBERAREQEREBESDxK80jSv4j8vWRbpMm0fjPEMDQnM7E+Xp7ZT0qc9FPj9ZkAPSY3LbWTT0gkhRI+49Z67+TtGkkYgmR+8n0VJKNM2YmPXPmqNmnsifN58LT7qhL6N+cVKAafCRPQeVo8KSux5eczqYO/wC/X/mQOLXPc02dfy4Pt/eZFy1EzHdXNC707Ny6H9JJa6QAnUMCcorf4kqCVCZI/MTt7s85apxxqgBOVBAIyPPrKY+ol6jbP0meM3l02y+46y40UiR1J/ouZZ2F4KqBhseqnmD++s0Q8U0kDOfX/iWHBuJ5rIB+Y4Pv/eZbHmvlqs8uKePTdIiJ0uciIgIiICIiAiIgIiICInxmABJ5CBF4heCmP5jyH6yiNTO55k85ivLvW5PnyHp0mLvMTnzz3W+OOokz2pkM3Cjr7DMiVsynkt4pWqeAsxCrPuvP7/fOTKjTKF226fL09kM3kM+k8rVmTT5S21dPBqD4wKghbN874wT57z01kwHSTDp5FXHOBWHKVl6z0yNQwuefSRftWTz2z+zK3LS8w2vTXmM1jnA9/tmSztwwznI6SXTtlUkmLuomox2+Qcnlj6fszVO3z13pijboxqVADkDYKuM+I7A8hz6zc1YESHxVxoGWK+IYK49m+dsSNb6XxuspXDqXC61N176kwA5kjKjfzG2ZuXFLoEppwUwMYxkbCbhbMmo+MZG52HX1xvymv9skUlXRQDkA6fYcH5fOU8Ji3y5ryWbVVKrvjpNo7I0dVwp/hyfgDNWoU8nJ5zfuxHD9OuoevhHP2n9Iwm84py9YWtriIna4CIiAiIgIiICIiAiIgJU9pLnRRwObnHu5n9+stppfbDiGaypvgbe8jJ+glOTLWK/Hj5ZKprgnMw/ayd84O+ZFuKwx54+MhCrnrOP3dmll9qxsTMtK/ORn2Spcb85kDeZk6Q2GlfZxmZad0GI6en6TXTV0jYy57PU9QNV+X5R9W/T4xN1XKSdr62pgb49/9BJq1JVpd9Z7FebYxjVjrn0tIC1ifZMorn985bpGmbTnORn6SPU4cPyhF9wn1rjbc/CYKiB9jt7NpW/0tGWzPdLoOPCTjHlzH1nqvcc/YZDS2CsQCTnB3JJ8jz90zEY5+WJHwt1vbKryDeLrUpvtyJPWeDdHG3ska6r9QcAc/wB/vpMtrzFWFijY3BkLjlbTQdjkgaDtz3dR19ssqrhwCNyN/wCuZU9q302j+bFAP/2rfRTK39tcO7Iq+G8aRmChDsd9X12nXOy9xqplcg4OR7DOCcNZs5UdRk4ycfp1nZ+wasQzEEAKBg/v0l+HL79J9Xh9rboiJ2vNIiICIiAiIgIiICIiAnOe0VjUNaoyoXxkjSCeZyMevs9ZsvEOJFnKA7AkYHp5zEl6Bz2mHJZl034949uUXN4yA98rIQxyrAg56AgjyHzkM8TOPACZ2xaitzweoyBtFxbU3GHRWHqAfrMf42/88/ThFxxOsOTafd9ZmsOPljofAb5N7M9Z1jiHYuzrDdCnqjEfLcTQ+2H+G7quqzzUAySrMNY/+OwyPnJ1pbHkxy6YadcttnOT/wATcLKroUL0C4+HX6zj3BeK1KdxTo1lIJYKdQwwOeoPKdUoVPDJnSucW3eDaZqT5lMtb4STRr4l9sdL+kBPb089ZUreYmWnxIHYSvl2eNZ3GnnynlLnqdl+cNcauf6SLcUz0xj/AOo+MnZpkqXetxvjOQPr+kyvX20k8+vkR+/lKKtVOpNPRlPlyI3PnJ1w5bJ98rldLyI6VtyOqkgj1/ZkmgADk9JDZPHq/iGD7RyPzMlgTKNK+vZgkkEnJ3Ow9oxIL8Da5GgnCJuSep5DHzk8N55J/WZKdRkcHJKn8vTMt0Y5WXo4T2Vt7cajqbP8WMehwBtNgsrtUYBT4WxkfLMrL6uWA6fvrK+yY6xLYXV6Z57yn3OgRETschERAREQEREBERAREQNN4zRNKoc8mJIPQ/3ErKl5jYge0ToFzbLUUq4DKfP6jyPrOS9ruMULS8NtqYEKrZYeHLb6NXXAKnP82Jjnh8tsMvhdJeEbg59f7SbQ4oeXP285pLcUHRvhPScTHnn6/GZ70vZt0KlfeRzMj1i00JOI9c8j05/GW1pxg4Gdz9fhIpjHntp2RS8C1UwtzRIZGH5gu/dsOo2wDzGeu4NdYVcoOnofpiXr8T0nIPP94lTxClpHfKPA7kN/K58WD6NnI9cjylWu+u3nMz0DK5LkSZSriaMUrnDLieFqz1rzM60xqSr5xnlJC3JHPG+2w3kGkJIErtOmO9A/IMZ5/KZkOZDuqwG37/5mOrd4A6bGRvdW1qJVQ4yOk9W1QHbrK83HmZj4a71qmKKtUYc9I2HlknZfeY12t8NhSkJG4jUwuVOykE/HBPwJlzQ7N1WA7yoq+YXJ+e0vbXhNKmCAgOV0kt4iQeYOeh8uU3nFbO3PeSStOWpkCZOD0NVwvlnMg9ov9BVCnPcv/tMfPrSz1YdOpHngzYOx1nUOa1VCmdqasMNjq7DpnkAd+fnIwxvlpOf4+TaIiJ1OUiIgIiICIiAiIgIiICcv/wAT+E0qtwHB0VkpatQC74OnSdYIIOVyD/LyzOoTVO0dsqO9wyhwh0VEOCGo1aa0ypB2I1qp9xmfJNxMunCanZS6XApBwoORtrBwMDcNkD00j6Stva93TJTSXYHB0DV/2g5HvAnU7zgbW1UUAhP3aaSDqAZ1chCNIJ3o1AB4j4djuFmrPwF9LNSWi4fLE02cVDucrsSeeduU5fLLH3Tc8p7NWse0lZQAyO2Ougj6TZLftMxTdDnl/Nn1Eica4aaaA1aTaMKS+dajc7OHTKN6nBA6yutOx9XSatF3CnkGRACOeNRqfiAI8pfyli05f22m04wxBLgKegzk+/ynT+w3Bma1qG5XKXOPu2zsgzgnyJzn0wvXlxOz4XVz40Z9PMGpSRW/lJVyfgV9s3zsxxK/RWrstNUTwItS4p0bSnsf/bp6mqNuTv553O4ceUmSc+Xc1Fjx3sNcUSWtvvqfRcgVVHlvs/tGD6TVzeNTJWorIw5qwKsPaDNltuKXt8SEvtQBwadjSWmM8/8Aqbo52H8KmbgOFpoD8Ramy000KtRg1NBgZZ3cDvKh0jLED0A3J0sl/FWcn7c0p8SHnJdDiAMz8YtOH3NVaNhTYVHYL3wZ1t19gIPeH0UAH+Ic5F7VdjDabpfKWIylJqTFz70Y4XPUjHrMM8erd9R08WWOV1E8X6+cx1uJdB1mqWfBbyoN6ir6ac/rvMN9wm8psFZsg8io+ueRnH/0cfxXoT01bLcXSjckSXbcGuawDLTwp3BYhflz+UrOxHZe577v67aqaDwA8y3VseSjr5n0M6bTqbbbTr45Mp5fDi5r4Xxik4N2NXnds2SdkQlU97jf/wAffN3srOnRQJSRUQdFGB7fU+spnrHqT9Rj2Sz4XX1KR/D9On6j3Tq49e0cmdt902Iias3wqDzE+xEBERAREQEREBERAREQEREBPAp+It5gD4Z/r8p7iBTcS4YtSq4JINagqgjmrUXLI4/mBrZ905le1GU1K1SmCrVRSrUyMqLgaRUqp1UM7HcDqp33nYatLLIR+Uk+4qRj4kH3Sv47whbhAhRSrOO85DKkaXz5nSAPhMs8NwcgtKffVmt6YCPyxWcdD+E+Hn6E8x7pt9Cld2gRhZOagGGegyMtRc5C1qerLczhxuvTbKmJddkmuA1RQPt1pVFOoclftCpoam5IIwzUmQk9TkbcxS23HLii7aRVNOmcEDTrp6vIaQGHPGRg7bgkCYTHwRpZ8U7O29/VLW9K4tqqAFhodAGz4lIA8OAVOMjIbKg4Iay4f2QD0nTvKiXKgBqdbS4B3GpWCjVTbow8txkFZg4deOhwL2tSRsu7Na0y5zvqJGpjkn8TDGOvKbCvFbR6ar9sNSquSlUYNUE+SogyOQ043wMyZMb+Q0NezN7bkMKgS4QtoB8GsEAeCsSVZumltPM45zXeI8XqLVC3DVKdVGIc1w9Q74wOhTr7c7Tv1qhekBVw+ob5QrnyyjZ0nzEq+M9jrS6p93VpbDOlgTrTPRGOcLtnT+H0lrwbnSXKuG8crsy9zWpU98ZRMufTvGVjg45S/seGPqZ6pLu/NmJYk+04x7MCYLz/AA7r2tQPQZqtLOGCbOV5hWQnxDOnkd8fl2xeWF6ukKQUIH4X8LD0IaeJ9SnJjPG3p6XoZO7PdktbbHpJb0167zFQuVYnTg42/WesZnk3L4juu99sdei6kVKJ8aDGkk6GXrTI6A+fQ4M8WHGadcE0iQVPjpt+JD5HzGx3+kl0xgTY+HWirSVdCjIywAAyTuSfM+s9n6Vnnybxt61tx+quOM3Z21qpVOJbdmiSHz/KPm0y3PBwN6fP+E/oZ94TZVaLENpZXOSQTkY5DB5/2ns4YXHLdcGWUs6W0RE6GRERAREQEREBERAREQEREBERAREQERED5iU/FOzlKsijdaiLpWoPxYxjS38anqp8zylzEiyX3GrcJ7PVKICNpqIDuGwQc5y6bZRup9RzPTYLOzFPIDMQeQY50+gPP4kyTEjHGT2CIiWCR7uxp1cd5TR8ctSg49meUkRIslmqmWy7iqueB09OKSpTb0UAH0bHP29JSvZV1O9JvapDA/0982+Jxeo+n8PNZb1/jo4/VZ4de/8ArXrHhdRmBcaFBzgkZPoAOXvM2GIm3p/TYcGOsGfLy5cl3SIidDIiIgIiICIiAiIgIiICIiAiIgIiICIiAiIgIiICIiAiIgIiICIiAiIgIiICIiAiIgIiICIiAiIgIiIH/9k=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8" name="Picture 14" descr="D:\ДОКУМЕНТАЦИЯ\2016\РАЗРАБОТКИ\СУПЫ\бульоны\фото\птица\Без названия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3563" y="3429000"/>
            <a:ext cx="2880438" cy="2157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4337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3759696"/>
          </a:xfrm>
        </p:spPr>
        <p:txBody>
          <a:bodyPr>
            <a:noAutofit/>
          </a:bodyPr>
          <a:lstStyle/>
          <a:p>
            <a:pPr indent="530225"/>
            <a:r>
              <a:rPr lang="ru-RU" sz="2800" dirty="0">
                <a:solidFill>
                  <a:schemeClr val="accent5">
                    <a:lumMod val="50000"/>
                  </a:schemeClr>
                </a:solidFill>
              </a:rPr>
              <a:t>Кости разрубают на мелкие части и промывают, тушки заправляют «в кармашек», не прокалывая их. Подготовленные продукты заливают холодной водой, доводят до кипения, снимая пену и варят при слабом нагреве, снимая жир. Через 20-30 минут добавляют подпеченные коренья и лук. Время варки зависит от вида и зрелости птицы и составляет от 40 минут до 2 часов. Готовый бульон процеживают.</a:t>
            </a:r>
            <a:br>
              <a:rPr lang="ru-RU" sz="2800" dirty="0">
                <a:solidFill>
                  <a:schemeClr val="accent5">
                    <a:lumMod val="50000"/>
                  </a:schemeClr>
                </a:solidFill>
              </a:rPr>
            </a:br>
            <a:endParaRPr lang="ru-RU" sz="2800" dirty="0"/>
          </a:p>
        </p:txBody>
      </p:sp>
      <p:pic>
        <p:nvPicPr>
          <p:cNvPr id="2050" name="Picture 2" descr="http://kakchto.com/kc-img/Kurinyiy-bulon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98" y="4293096"/>
            <a:ext cx="2571750" cy="18859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mg-fotki.yandex.ru/get/9352/76231830.82/0_dc7c2_4c79c488_X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5236071"/>
            <a:ext cx="2259962" cy="15057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timeboil.ru/img/site/meat/chicken/chicken_broth/5_snyatie_peni_s_bulion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4383" y="3929826"/>
            <a:ext cx="1880614" cy="18806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drunkard.ru/menu/wp-content/uploads/2011/12/21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5474195"/>
            <a:ext cx="2857501" cy="14097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img.povar.ru/uploads/b5/5c/e1/d5/kurinii_sup-piure-4646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2499" y="3929826"/>
            <a:ext cx="2451502" cy="24515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09971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213</TotalTime>
  <Words>90</Words>
  <Application>Microsoft Office PowerPoint</Application>
  <PresentationFormat>Экран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Ясность</vt:lpstr>
      <vt:lpstr>Бульон из птицы</vt:lpstr>
      <vt:lpstr>Презентация PowerPoint</vt:lpstr>
      <vt:lpstr>Кости разрубают на мелкие части и промывают, тушки заправляют «в кармашек», не прокалывая их. Подготовленные продукты заливают холодной водой, доводят до кипения, снимая пену и варят при слабом нагреве, снимая жир. Через 20-30 минут добавляют подпеченные коренья и лук. Время варки зависит от вида и зрелости птицы и составляет от 40 минут до 2 часов. Готовый бульон процеживают.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Бульон из птицы</dc:title>
  <dc:creator>Викулёчек</dc:creator>
  <cp:lastModifiedBy>Викулёчек</cp:lastModifiedBy>
  <cp:revision>4</cp:revision>
  <dcterms:created xsi:type="dcterms:W3CDTF">2016-08-19T05:28:59Z</dcterms:created>
  <dcterms:modified xsi:type="dcterms:W3CDTF">2016-08-19T09:12:37Z</dcterms:modified>
</cp:coreProperties>
</file>