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Дифференциация звука «Р»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mg1.liveinternet.ru/images/attach/c/7/97/846/97846631_Risunok__10_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792" b="37053"/>
          <a:stretch>
            <a:fillRect/>
          </a:stretch>
        </p:blipFill>
        <p:spPr bwMode="auto">
          <a:xfrm>
            <a:off x="2286000" y="2057400"/>
            <a:ext cx="3810000" cy="4191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8382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(Чистоговорки для детей 5-7 лет)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Ор-ор-ор- высокий забор!</a:t>
            </a:r>
            <a:endParaRPr lang="ru-RU" dirty="0"/>
          </a:p>
        </p:txBody>
      </p:sp>
      <p:pic>
        <p:nvPicPr>
          <p:cNvPr id="22530" name="Picture 2" descr="http://www.playing-field.ru/img/2015/052200/2751669"/>
          <p:cNvPicPr>
            <a:picLocks noChangeAspect="1" noChangeArrowheads="1"/>
          </p:cNvPicPr>
          <p:nvPr/>
        </p:nvPicPr>
        <p:blipFill>
          <a:blip r:embed="rId2" cstate="print"/>
          <a:srcRect l="6813" r="8516" b="9700"/>
          <a:stretch>
            <a:fillRect/>
          </a:stretch>
        </p:blipFill>
        <p:spPr bwMode="auto">
          <a:xfrm>
            <a:off x="1143000" y="1219200"/>
            <a:ext cx="6629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Ор-ор-ор- петух взлетел на забор!</a:t>
            </a:r>
            <a:endParaRPr lang="ru-RU" dirty="0"/>
          </a:p>
        </p:txBody>
      </p:sp>
      <p:pic>
        <p:nvPicPr>
          <p:cNvPr id="23554" name="Picture 2" descr="http://www.culinaryschools.org/clipart/aggriculture/chick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4572000" cy="5200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Ора-ора-ора- все видят петухи с забора!</a:t>
            </a:r>
            <a:endParaRPr lang="ru-RU" dirty="0"/>
          </a:p>
        </p:txBody>
      </p:sp>
      <p:pic>
        <p:nvPicPr>
          <p:cNvPr id="24578" name="Picture 2" descr="http://i.ytimg.com/vi/-ahOBH40Pd8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199"/>
            <a:ext cx="7521386" cy="4735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Оре-оре-оре – поет петух на заборе!</a:t>
            </a:r>
            <a:endParaRPr lang="ru-RU" dirty="0"/>
          </a:p>
        </p:txBody>
      </p:sp>
      <p:pic>
        <p:nvPicPr>
          <p:cNvPr id="25602" name="Picture 2" descr="http://parnasse.ru/images/photos/medium/article76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1"/>
            <a:ext cx="49530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Ра-ра-ра</a:t>
            </a:r>
            <a:r>
              <a:rPr lang="ru-RU" dirty="0" smtClean="0"/>
              <a:t>- молодцы все детвора!!!</a:t>
            </a:r>
            <a:endParaRPr lang="ru-RU" dirty="0"/>
          </a:p>
        </p:txBody>
      </p:sp>
      <p:pic>
        <p:nvPicPr>
          <p:cNvPr id="27650" name="Picture 2" descr="http://lubopitnie.ru/wp-content/uploads/2016/07/imen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7502768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Ор-ор-ор- горит костер!</a:t>
            </a:r>
            <a:endParaRPr lang="ru-RU" dirty="0"/>
          </a:p>
        </p:txBody>
      </p:sp>
      <p:pic>
        <p:nvPicPr>
          <p:cNvPr id="3" name="Picture 3" descr="C:\Users\ВАДИМ\Downloads\анимация огонь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446722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Ра-ра-ра</a:t>
            </a:r>
            <a:r>
              <a:rPr lang="ru-RU" dirty="0" smtClean="0"/>
              <a:t> –собрались мы у костра!</a:t>
            </a:r>
            <a:endParaRPr lang="ru-RU" dirty="0"/>
          </a:p>
        </p:txBody>
      </p:sp>
      <p:pic>
        <p:nvPicPr>
          <p:cNvPr id="2050" name="Picture 2" descr="http://ugc-01.cafemomstatic.com/gen/constrain/500/500/80/2015/06/18/16/1o/2o/pogkvz790g236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75359"/>
            <a:ext cx="7086600" cy="47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Ре-ре-ре – уху варили на костре!</a:t>
            </a:r>
            <a:endParaRPr lang="ru-RU" dirty="0"/>
          </a:p>
        </p:txBody>
      </p:sp>
      <p:pic>
        <p:nvPicPr>
          <p:cNvPr id="16386" name="Picture 2" descr="http://www.planetaskazok.ru/images/stories/permyak/rasskazy/img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391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Ра-ра-ра</a:t>
            </a:r>
            <a:r>
              <a:rPr lang="ru-RU" dirty="0" smtClean="0"/>
              <a:t>- хорошо нам у костра!</a:t>
            </a:r>
            <a:endParaRPr lang="ru-RU" dirty="0"/>
          </a:p>
        </p:txBody>
      </p:sp>
      <p:pic>
        <p:nvPicPr>
          <p:cNvPr id="17410" name="Picture 2" descr="http://ped-kopilka.ru/images/6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95401"/>
            <a:ext cx="38862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Ар-ар-ар- вот воздушный шар!</a:t>
            </a:r>
            <a:endParaRPr lang="ru-RU" dirty="0"/>
          </a:p>
        </p:txBody>
      </p:sp>
      <p:pic>
        <p:nvPicPr>
          <p:cNvPr id="18434" name="Picture 2" descr="http://shkolnie.ru/pars_docs/refs/15/14039/14039_html_m58da924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76" t="2636" r="16300" b="26178"/>
          <a:stretch>
            <a:fillRect/>
          </a:stretch>
        </p:blipFill>
        <p:spPr bwMode="auto">
          <a:xfrm>
            <a:off x="2133600" y="1295400"/>
            <a:ext cx="3962400" cy="5091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Ар-ар-ар – мне купили шар!</a:t>
            </a:r>
            <a:endParaRPr lang="ru-RU" dirty="0"/>
          </a:p>
        </p:txBody>
      </p:sp>
      <p:pic>
        <p:nvPicPr>
          <p:cNvPr id="19458" name="Picture 2" descr="http://images.easyfreeclipart.com/490/displaying-20gt-images-for-children-painting-cartoon-49018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261" t="10664" b="12907"/>
          <a:stretch>
            <a:fillRect/>
          </a:stretch>
        </p:blipFill>
        <p:spPr bwMode="auto">
          <a:xfrm>
            <a:off x="2971800" y="1447800"/>
            <a:ext cx="2743200" cy="4945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Ар-ар-ар – я надую шар!</a:t>
            </a:r>
            <a:endParaRPr lang="ru-RU" dirty="0"/>
          </a:p>
        </p:txBody>
      </p:sp>
      <p:pic>
        <p:nvPicPr>
          <p:cNvPr id="20482" name="Picture 2" descr="http://new.stihi.ru/pics/2015/09/06/7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69342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Ры-ры-ры</a:t>
            </a:r>
            <a:r>
              <a:rPr lang="ru-RU" dirty="0" smtClean="0"/>
              <a:t> – летят воздушные шары!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732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Дифференциация звука «Р» </vt:lpstr>
      <vt:lpstr>Ор-ор-ор- горит костер!</vt:lpstr>
      <vt:lpstr>Ра-ра-ра –собрались мы у костра!</vt:lpstr>
      <vt:lpstr>Ре-ре-ре – уху варили на костре!</vt:lpstr>
      <vt:lpstr>Ра-ра-ра- хорошо нам у костра!</vt:lpstr>
      <vt:lpstr>Ар-ар-ар- вот воздушный шар!</vt:lpstr>
      <vt:lpstr>Ар-ар-ар – мне купили шар!</vt:lpstr>
      <vt:lpstr>Ар-ар-ар – я надую шар!</vt:lpstr>
      <vt:lpstr>Ры-ры-ры – летят воздушные шары!</vt:lpstr>
      <vt:lpstr>Ор-ор-ор- высокий забор!</vt:lpstr>
      <vt:lpstr>Ор-ор-ор- петух взлетел на забор!</vt:lpstr>
      <vt:lpstr>Ора-ора-ора- все видят петухи с забора!</vt:lpstr>
      <vt:lpstr>Оре-оре-оре – поет петух на заборе!</vt:lpstr>
      <vt:lpstr>Ра-ра-ра- молодцы все детвора!!!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звука «Р» </dc:title>
  <dc:creator>ВАДИМ</dc:creator>
  <cp:lastModifiedBy>ВАДИМ</cp:lastModifiedBy>
  <cp:revision>1</cp:revision>
  <dcterms:created xsi:type="dcterms:W3CDTF">2016-10-30T16:10:51Z</dcterms:created>
  <dcterms:modified xsi:type="dcterms:W3CDTF">2016-11-26T14:05:20Z</dcterms:modified>
</cp:coreProperties>
</file>