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6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4624" autoAdjust="0"/>
  </p:normalViewPr>
  <p:slideViewPr>
    <p:cSldViewPr>
      <p:cViewPr varScale="1">
        <p:scale>
          <a:sx n="69" d="100"/>
          <a:sy n="69" d="100"/>
        </p:scale>
        <p:origin x="-141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1CD043-4F8E-48B5-BCF8-4976C4872CF2}" type="datetimeFigureOut">
              <a:rPr lang="ru-RU" smtClean="0"/>
              <a:pPr/>
              <a:t>12.04.2016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925F84-08F9-43D9-898B-A7AA03864D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1CD043-4F8E-48B5-BCF8-4976C4872CF2}" type="datetimeFigureOut">
              <a:rPr lang="ru-RU" smtClean="0"/>
              <a:pPr/>
              <a:t>12.04.2016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925F84-08F9-43D9-898B-A7AA03864D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1CD043-4F8E-48B5-BCF8-4976C4872CF2}" type="datetimeFigureOut">
              <a:rPr lang="ru-RU" smtClean="0"/>
              <a:pPr/>
              <a:t>12.04.2016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925F84-08F9-43D9-898B-A7AA03864D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1CD043-4F8E-48B5-BCF8-4976C4872CF2}" type="datetimeFigureOut">
              <a:rPr lang="ru-RU" smtClean="0"/>
              <a:pPr/>
              <a:t>12.04.2016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925F84-08F9-43D9-898B-A7AA03864D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1CD043-4F8E-48B5-BCF8-4976C4872CF2}" type="datetimeFigureOut">
              <a:rPr lang="ru-RU" smtClean="0"/>
              <a:pPr/>
              <a:t>12.04.2016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925F84-08F9-43D9-898B-A7AA03864D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1CD043-4F8E-48B5-BCF8-4976C4872CF2}" type="datetimeFigureOut">
              <a:rPr lang="ru-RU" smtClean="0"/>
              <a:pPr/>
              <a:t>12.04.2016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925F84-08F9-43D9-898B-A7AA03864D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1CD043-4F8E-48B5-BCF8-4976C4872CF2}" type="datetimeFigureOut">
              <a:rPr lang="ru-RU" smtClean="0"/>
              <a:pPr/>
              <a:t>12.04.2016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925F84-08F9-43D9-898B-A7AA03864D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1CD043-4F8E-48B5-BCF8-4976C4872CF2}" type="datetimeFigureOut">
              <a:rPr lang="ru-RU" smtClean="0"/>
              <a:pPr/>
              <a:t>12.04.2016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925F84-08F9-43D9-898B-A7AA03864D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1CD043-4F8E-48B5-BCF8-4976C4872CF2}" type="datetimeFigureOut">
              <a:rPr lang="ru-RU" smtClean="0"/>
              <a:pPr/>
              <a:t>12.04.2016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925F84-08F9-43D9-898B-A7AA03864D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1CD043-4F8E-48B5-BCF8-4976C4872CF2}" type="datetimeFigureOut">
              <a:rPr lang="ru-RU" smtClean="0"/>
              <a:pPr/>
              <a:t>12.04.2016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925F84-08F9-43D9-898B-A7AA03864D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1CD043-4F8E-48B5-BCF8-4976C4872CF2}" type="datetimeFigureOut">
              <a:rPr lang="ru-RU" smtClean="0"/>
              <a:pPr/>
              <a:t>12.04.2016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925F84-08F9-43D9-898B-A7AA03864D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1CD043-4F8E-48B5-BCF8-4976C4872CF2}" type="datetimeFigureOut">
              <a:rPr lang="ru-RU" smtClean="0"/>
              <a:pPr/>
              <a:t>12.04.2016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925F84-08F9-43D9-898B-A7AA03864D4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User\Desktop\день космонавтики\723910620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08065"/>
            <a:ext cx="9144000" cy="6966065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5148064" y="476672"/>
            <a:ext cx="3744416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reflection blurRad="12700" stA="28000" endPos="45000" dist="1000" dir="5400000" sy="-100000" algn="bl" rotWithShape="0"/>
                </a:effectLst>
                <a:latin typeface="Monotype Corsiva" pitchFamily="66" charset="0"/>
              </a:rPr>
              <a:t>Презентацию подготовила воспитатель: </a:t>
            </a:r>
          </a:p>
          <a:p>
            <a:pPr algn="ctr"/>
            <a:r>
              <a:rPr lang="ru-RU" sz="32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reflection blurRad="12700" stA="28000" endPos="45000" dist="1000" dir="5400000" sy="-100000" algn="bl" rotWithShape="0"/>
                </a:effectLst>
                <a:latin typeface="Monotype Corsiva" pitchFamily="66" charset="0"/>
              </a:rPr>
              <a:t>Перевалова</a:t>
            </a:r>
            <a:r>
              <a:rPr lang="ru-RU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reflection blurRad="12700" stA="28000" endPos="45000" dist="1000" dir="5400000" sy="-100000" algn="bl" rotWithShape="0"/>
                </a:effectLst>
                <a:latin typeface="Monotype Corsiva" pitchFamily="66" charset="0"/>
              </a:rPr>
              <a:t> Е.Н. МДОУ  №15  Г.Тейково </a:t>
            </a:r>
            <a:endParaRPr lang="ru-RU" sz="32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chemeClr val="bg1"/>
              </a:solidFill>
              <a:effectLst>
                <a:reflection blurRad="12700" stA="28000" endPos="45000" dist="1000" dir="5400000" sy="-100000" algn="bl" rotWithShape="0"/>
              </a:effectLst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:\Users\User\Desktop\день космонавтики\magical-sky-backgroun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81667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467544" y="1556792"/>
            <a:ext cx="8537914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0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Monotype Corsiva" pitchFamily="66" charset="0"/>
              </a:rPr>
              <a:t>Спасибо за внимание</a:t>
            </a:r>
            <a:r>
              <a:rPr lang="ru-RU" sz="54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.</a:t>
            </a:r>
            <a:endParaRPr lang="ru-RU" sz="5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C:\Users\User\Desktop\день космонавтики\1130dbcd2d3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323528" y="260648"/>
            <a:ext cx="3672408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Есть одна планета –сад</a:t>
            </a:r>
          </a:p>
          <a:p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 этом космосе холодном.</a:t>
            </a:r>
          </a:p>
          <a:p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Только здесь леса шумят, </a:t>
            </a:r>
          </a:p>
          <a:p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Птиц скликая перелетных,</a:t>
            </a:r>
          </a:p>
          <a:p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Лишь на ней одной цветут</a:t>
            </a:r>
          </a:p>
          <a:p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Ландыши в траве зеленой,</a:t>
            </a:r>
          </a:p>
          <a:p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 стрекозы только тут</a:t>
            </a:r>
          </a:p>
          <a:p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 речку смотрят удивленно…</a:t>
            </a:r>
          </a:p>
          <a:p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Береги свою планету –</a:t>
            </a:r>
          </a:p>
          <a:p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Ведь другой, похожей ,нету!</a:t>
            </a:r>
            <a:endParaRPr lang="ru-RU" sz="24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H:\космос (2)\imageGFYNU8VW.jpg"/>
          <p:cNvPicPr>
            <a:picLocks noChangeAspect="1" noChangeArrowheads="1"/>
          </p:cNvPicPr>
          <p:nvPr/>
        </p:nvPicPr>
        <p:blipFill>
          <a:blip r:embed="rId3" cstate="print"/>
          <a:srcRect l="14750" t="14901" r="15715" b="29968"/>
          <a:stretch>
            <a:fillRect/>
          </a:stretch>
        </p:blipFill>
        <p:spPr bwMode="auto">
          <a:xfrm>
            <a:off x="5796136" y="476672"/>
            <a:ext cx="2376264" cy="2664296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4427984" y="3356992"/>
            <a:ext cx="4896544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chemeClr val="bg1"/>
                </a:solidFill>
              </a:rPr>
              <a:t>Земля – единственная планета </a:t>
            </a:r>
            <a:r>
              <a:rPr lang="ru-RU" sz="3200" dirty="0" smtClean="0">
                <a:solidFill>
                  <a:schemeClr val="bg1"/>
                </a:solidFill>
              </a:rPr>
              <a:t> </a:t>
            </a:r>
            <a:r>
              <a:rPr lang="ru-RU" sz="3200" dirty="0" smtClean="0">
                <a:solidFill>
                  <a:schemeClr val="bg1"/>
                </a:solidFill>
              </a:rPr>
              <a:t>в Солнечной системе, на которой существует жизнь.</a:t>
            </a:r>
            <a:endParaRPr lang="ru-RU" sz="32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C:\Users\User\Desktop\день космонавтики\1130dbcd2d3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323528" y="188640"/>
            <a:ext cx="849694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chemeClr val="bg1"/>
                </a:solidFill>
                <a:latin typeface="Monotype Corsiva" pitchFamily="66" charset="0"/>
              </a:rPr>
              <a:t>Человек смотрел на звездное небо и ему хотелось  узнать , что же  это за звезды, почему они такие яркие? Ученые придумали специальные приборы- телескопы и, наблюдали за звездным небом, узнали, что кроме Земли есть и другие планеты- одни меньше другие больше.     </a:t>
            </a:r>
            <a:endParaRPr lang="ru-RU" sz="2400" dirty="0">
              <a:solidFill>
                <a:schemeClr val="bg1"/>
              </a:solidFill>
              <a:latin typeface="Monotype Corsiva" pitchFamily="66" charset="0"/>
            </a:endParaRPr>
          </a:p>
        </p:txBody>
      </p:sp>
      <p:pic>
        <p:nvPicPr>
          <p:cNvPr id="2055" name="Picture 7" descr="http://ts1.mm.bing.net/th?&amp;id=HN.608042660949656612&amp;w=300&amp;h=300&amp;c=0&amp;pid=1.9&amp;rs=0&amp;p=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4365104"/>
            <a:ext cx="2855135" cy="2141351"/>
          </a:xfrm>
          <a:prstGeom prst="round2DiagRect">
            <a:avLst>
              <a:gd name="adj1" fmla="val 4108"/>
              <a:gd name="adj2" fmla="val 50000"/>
            </a:avLst>
          </a:prstGeom>
          <a:noFill/>
        </p:spPr>
      </p:pic>
      <p:pic>
        <p:nvPicPr>
          <p:cNvPr id="2056" name="Picture 8" descr="C:\Users\User\Desktop\th32ZV55PC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87624" y="1916832"/>
            <a:ext cx="2232248" cy="2128076"/>
          </a:xfrm>
          <a:prstGeom prst="round2DiagRect">
            <a:avLst>
              <a:gd name="adj1" fmla="val 1502"/>
              <a:gd name="adj2" fmla="val 37913"/>
            </a:avLst>
          </a:prstGeom>
          <a:noFill/>
        </p:spPr>
      </p:pic>
      <p:pic>
        <p:nvPicPr>
          <p:cNvPr id="2057" name="Picture 9" descr="C:\Users\User\Desktop\0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139952" y="2996952"/>
            <a:ext cx="4646347" cy="3861048"/>
          </a:xfrm>
          <a:prstGeom prst="round2DiagRect">
            <a:avLst>
              <a:gd name="adj1" fmla="val 30594"/>
              <a:gd name="adj2" fmla="val 0"/>
            </a:avLst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:\Users\User\Desktop\день космонавтики\magical-sky-backgroun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3667"/>
            <a:ext cx="9144000" cy="6881667"/>
          </a:xfrm>
          <a:prstGeom prst="rect">
            <a:avLst/>
          </a:prstGeom>
          <a:noFill/>
        </p:spPr>
      </p:pic>
      <p:pic>
        <p:nvPicPr>
          <p:cNvPr id="3" name="Содержимое 3" descr="90592575_full127766638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190419" y="332656"/>
            <a:ext cx="5953581" cy="3888432"/>
          </a:xfrm>
          <a:prstGeom prst="roundRect">
            <a:avLst>
              <a:gd name="adj" fmla="val 50000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4" name="Прямоугольник 3"/>
          <p:cNvSpPr/>
          <p:nvPr/>
        </p:nvSpPr>
        <p:spPr>
          <a:xfrm>
            <a:off x="179512" y="332656"/>
            <a:ext cx="331236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dirty="0" smtClean="0">
                <a:solidFill>
                  <a:srgbClr val="FFFF00"/>
                </a:solidFill>
                <a:latin typeface="Monotype Corsiva" pitchFamily="66" charset="0"/>
                <a:cs typeface="Times New Roman" pitchFamily="18" charset="0"/>
              </a:rPr>
              <a:t>Константин   Эдуардович </a:t>
            </a:r>
          </a:p>
          <a:p>
            <a:pPr algn="ctr"/>
            <a:r>
              <a:rPr lang="ru-RU" sz="3600" dirty="0" smtClean="0">
                <a:solidFill>
                  <a:srgbClr val="FFFF00"/>
                </a:solidFill>
                <a:latin typeface="Monotype Corsiva" pitchFamily="66" charset="0"/>
                <a:cs typeface="Times New Roman" pitchFamily="18" charset="0"/>
              </a:rPr>
              <a:t>  Циолковский</a:t>
            </a:r>
            <a:endParaRPr lang="ru-RU" sz="3600" dirty="0">
              <a:solidFill>
                <a:srgbClr val="FFFF00"/>
              </a:solidFill>
              <a:latin typeface="Monotype Corsiva" pitchFamily="66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23528" y="4653136"/>
            <a:ext cx="806489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3200" dirty="0" smtClean="0">
                <a:solidFill>
                  <a:srgbClr val="002060"/>
                </a:solidFill>
                <a:latin typeface="Monotype Corsiva" pitchFamily="66" charset="0"/>
                <a:cs typeface="Times New Roman" pitchFamily="18" charset="0"/>
              </a:rPr>
              <a:t>Основоположник космонавтики и ракетостроения.</a:t>
            </a:r>
          </a:p>
          <a:p>
            <a:pPr>
              <a:buNone/>
            </a:pPr>
            <a:r>
              <a:rPr lang="ru-RU" sz="3200" dirty="0" smtClean="0">
                <a:solidFill>
                  <a:srgbClr val="002060"/>
                </a:solidFill>
                <a:latin typeface="Monotype Corsiva" pitchFamily="66" charset="0"/>
                <a:cs typeface="Times New Roman" pitchFamily="18" charset="0"/>
              </a:rPr>
              <a:t>Обосновал возможность использования ракеты для полетов в космическое пространство</a:t>
            </a:r>
            <a:endParaRPr lang="ru-RU" sz="3200" dirty="0">
              <a:solidFill>
                <a:srgbClr val="00206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:\Users\User\Desktop\день космонавтики\magical-sky-backgroun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81667"/>
          </a:xfrm>
          <a:prstGeom prst="rect">
            <a:avLst/>
          </a:prstGeom>
          <a:noFill/>
        </p:spPr>
      </p:pic>
      <p:pic>
        <p:nvPicPr>
          <p:cNvPr id="3" name="Содержимое 3" descr="1298132806_rrrrr5.jpg"/>
          <p:cNvPicPr>
            <a:picLocks noChangeAspect="1"/>
          </p:cNvPicPr>
          <p:nvPr/>
        </p:nvPicPr>
        <p:blipFill>
          <a:blip r:embed="rId3" cstate="print"/>
          <a:srcRect l="2500" t="5742" r="2500" b="35406"/>
          <a:stretch>
            <a:fillRect/>
          </a:stretch>
        </p:blipFill>
        <p:spPr>
          <a:xfrm>
            <a:off x="251520" y="188640"/>
            <a:ext cx="5472608" cy="2952328"/>
          </a:xfrm>
          <a:prstGeom prst="rect">
            <a:avLst/>
          </a:prstGeom>
        </p:spPr>
      </p:pic>
      <p:pic>
        <p:nvPicPr>
          <p:cNvPr id="4" name="Рисунок 3" descr="1320672237_pic_003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012160" y="2132856"/>
            <a:ext cx="2808312" cy="3366128"/>
          </a:xfrm>
          <a:prstGeom prst="roundRect">
            <a:avLst>
              <a:gd name="adj" fmla="val 0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5" name="Прямоугольник 4"/>
          <p:cNvSpPr/>
          <p:nvPr/>
        </p:nvSpPr>
        <p:spPr>
          <a:xfrm>
            <a:off x="179512" y="3573016"/>
            <a:ext cx="252028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  <a:latin typeface="Monotype Corsiva" pitchFamily="66" charset="0"/>
                <a:cs typeface="Times New Roman" pitchFamily="18" charset="0"/>
              </a:rPr>
              <a:t>Самый первый космонавт -</a:t>
            </a:r>
          </a:p>
          <a:p>
            <a:r>
              <a:rPr lang="ru-RU" sz="2800" b="1" dirty="0" smtClean="0">
                <a:solidFill>
                  <a:srgbClr val="002060"/>
                </a:solidFill>
                <a:latin typeface="Monotype Corsiva" pitchFamily="66" charset="0"/>
                <a:cs typeface="Times New Roman" pitchFamily="18" charset="0"/>
              </a:rPr>
              <a:t>собака Лайка.</a:t>
            </a:r>
            <a:endParaRPr lang="ru-RU" sz="2800" b="1" dirty="0">
              <a:solidFill>
                <a:srgbClr val="002060"/>
              </a:solidFill>
              <a:latin typeface="Monotype Corsiva" pitchFamily="66" charset="0"/>
              <a:cs typeface="Times New Roman" pitchFamily="18" charset="0"/>
            </a:endParaRPr>
          </a:p>
        </p:txBody>
      </p:sp>
      <p:pic>
        <p:nvPicPr>
          <p:cNvPr id="6" name="Рисунок 5" descr="496_laikamonument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843808" y="3645024"/>
            <a:ext cx="2448272" cy="297536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7" name="TextBox 6"/>
          <p:cNvSpPr txBox="1"/>
          <p:nvPr/>
        </p:nvSpPr>
        <p:spPr>
          <a:xfrm>
            <a:off x="6012160" y="188640"/>
            <a:ext cx="288032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FFFF00"/>
                </a:solidFill>
                <a:latin typeface="Monotype Corsiva" pitchFamily="66" charset="0"/>
              </a:rPr>
              <a:t>Первый искусственный спутник Земли  был запущен 4 октября 1957года.</a:t>
            </a:r>
            <a:endParaRPr lang="ru-RU" sz="2400" dirty="0">
              <a:solidFill>
                <a:srgbClr val="FFFF0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:\Users\User\Desktop\день космонавтики\magical-sky-backgroun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81667"/>
          </a:xfrm>
          <a:prstGeom prst="rect">
            <a:avLst/>
          </a:prstGeom>
          <a:noFill/>
        </p:spPr>
      </p:pic>
      <p:pic>
        <p:nvPicPr>
          <p:cNvPr id="3074" name="Picture 2" descr="C:\Users\User\Desktop\день космонавтики\slide_2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188640"/>
            <a:ext cx="4512501" cy="3384376"/>
          </a:xfrm>
          <a:prstGeom prst="round2DiagRect">
            <a:avLst>
              <a:gd name="adj1" fmla="val 0"/>
              <a:gd name="adj2" fmla="val 35691"/>
            </a:avLst>
          </a:prstGeom>
          <a:noFill/>
        </p:spPr>
      </p:pic>
      <p:pic>
        <p:nvPicPr>
          <p:cNvPr id="4" name="Рисунок 3" descr="03_AS_IS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283968" y="3212976"/>
            <a:ext cx="4860032" cy="3645024"/>
          </a:xfrm>
          <a:prstGeom prst="round2DiagRect">
            <a:avLst>
              <a:gd name="adj1" fmla="val 50000"/>
              <a:gd name="adj2" fmla="val 0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5" name="Прямоугольник 4"/>
          <p:cNvSpPr/>
          <p:nvPr/>
        </p:nvSpPr>
        <p:spPr>
          <a:xfrm>
            <a:off x="5076056" y="2276872"/>
            <a:ext cx="3888432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dirty="0" smtClean="0">
                <a:solidFill>
                  <a:srgbClr val="FFFF00"/>
                </a:solidFill>
                <a:latin typeface="Monotype Corsiva" pitchFamily="66" charset="0"/>
                <a:cs typeface="Times New Roman" pitchFamily="18" charset="0"/>
              </a:rPr>
              <a:t>Белка и Стрелка</a:t>
            </a:r>
            <a:endParaRPr lang="ru-RU" sz="4400" b="1" dirty="0">
              <a:solidFill>
                <a:srgbClr val="FFFF0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:\Users\User\Desktop\день космонавтики\magical-sky-backgroun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3667"/>
            <a:ext cx="9144000" cy="6881667"/>
          </a:xfrm>
          <a:prstGeom prst="rect">
            <a:avLst/>
          </a:prstGeom>
          <a:noFill/>
        </p:spPr>
      </p:pic>
      <p:pic>
        <p:nvPicPr>
          <p:cNvPr id="4098" name="Picture 2" descr="C:\Users\User\Desktop\день космонавтики\slide_7.jpg"/>
          <p:cNvPicPr>
            <a:picLocks noChangeAspect="1" noChangeArrowheads="1"/>
          </p:cNvPicPr>
          <p:nvPr/>
        </p:nvPicPr>
        <p:blipFill>
          <a:blip r:embed="rId3" cstate="print"/>
          <a:srcRect l="7488" r="4178" b="17778"/>
          <a:stretch>
            <a:fillRect/>
          </a:stretch>
        </p:blipFill>
        <p:spPr bwMode="auto">
          <a:xfrm>
            <a:off x="179512" y="188640"/>
            <a:ext cx="4229010" cy="2952328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4427984" y="0"/>
            <a:ext cx="4716016" cy="67403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400" i="0" u="none" strike="noStrike" cap="none" normalizeH="0" baseline="0" dirty="0" smtClean="0">
                <a:ln>
                  <a:noFill/>
                </a:ln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Спросил я у папы однажды: </a:t>
            </a:r>
            <a:endParaRPr kumimoji="0" lang="ru-RU" sz="2400" i="0" u="none" strike="noStrike" cap="none" normalizeH="0" baseline="0" dirty="0" smtClean="0">
              <a:ln>
                <a:noFill/>
              </a:ln>
              <a:effectLst/>
              <a:latin typeface="Monotype Corsiva" pitchFamily="66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400" i="0" u="none" strike="noStrike" cap="none" normalizeH="0" baseline="0" dirty="0" smtClean="0">
                <a:ln>
                  <a:noFill/>
                </a:ln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"А кто такой Юрий Гагарин?</a:t>
            </a:r>
            <a:endParaRPr kumimoji="0" lang="ru-RU" sz="2400" i="0" u="none" strike="noStrike" cap="none" normalizeH="0" baseline="0" dirty="0" smtClean="0">
              <a:ln>
                <a:noFill/>
              </a:ln>
              <a:effectLst/>
              <a:latin typeface="Monotype Corsiva" pitchFamily="66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400" i="0" u="none" strike="noStrike" cap="none" normalizeH="0" baseline="0" dirty="0" smtClean="0">
                <a:ln>
                  <a:noFill/>
                </a:ln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Наверное, он очень важный,</a:t>
            </a:r>
            <a:endParaRPr kumimoji="0" lang="ru-RU" sz="2400" i="0" u="none" strike="noStrike" cap="none" normalizeH="0" baseline="0" dirty="0" smtClean="0">
              <a:ln>
                <a:noFill/>
              </a:ln>
              <a:effectLst/>
              <a:latin typeface="Monotype Corsiva" pitchFamily="66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400" i="0" u="none" strike="noStrike" cap="none" normalizeH="0" baseline="0" dirty="0" smtClean="0">
                <a:ln>
                  <a:noFill/>
                </a:ln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А я про него мало знаю..."</a:t>
            </a:r>
            <a:endParaRPr kumimoji="0" lang="ru-RU" sz="2400" i="0" u="none" strike="noStrike" cap="none" normalizeH="0" baseline="0" dirty="0" smtClean="0">
              <a:ln>
                <a:noFill/>
              </a:ln>
              <a:effectLst/>
              <a:latin typeface="Monotype Corsiva" pitchFamily="66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400" i="0" u="none" strike="noStrike" cap="none" normalizeH="0" baseline="0" dirty="0" smtClean="0">
                <a:ln>
                  <a:noFill/>
                </a:ln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И папа тогда мне ответил:</a:t>
            </a:r>
            <a:endParaRPr kumimoji="0" lang="ru-RU" sz="2400" i="0" u="none" strike="noStrike" cap="none" normalizeH="0" baseline="0" dirty="0" smtClean="0">
              <a:ln>
                <a:noFill/>
              </a:ln>
              <a:effectLst/>
              <a:latin typeface="Monotype Corsiva" pitchFamily="66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400" i="0" u="none" strike="noStrike" cap="none" normalizeH="0" baseline="0" dirty="0" smtClean="0">
                <a:ln>
                  <a:noFill/>
                </a:ln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"Я рад, что об этом меня ты спросил,</a:t>
            </a:r>
            <a:endParaRPr kumimoji="0" lang="ru-RU" sz="2400" i="0" u="none" strike="noStrike" cap="none" normalizeH="0" baseline="0" dirty="0" smtClean="0">
              <a:ln>
                <a:noFill/>
              </a:ln>
              <a:effectLst/>
              <a:latin typeface="Monotype Corsiva" pitchFamily="66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400" i="0" u="none" strike="noStrike" cap="none" normalizeH="0" baseline="0" dirty="0" smtClean="0">
                <a:ln>
                  <a:noFill/>
                </a:ln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Он летчик отважный и смелый,</a:t>
            </a:r>
            <a:endParaRPr kumimoji="0" lang="ru-RU" sz="2400" i="0" u="none" strike="noStrike" cap="none" normalizeH="0" baseline="0" dirty="0" smtClean="0">
              <a:ln>
                <a:noFill/>
              </a:ln>
              <a:effectLst/>
              <a:latin typeface="Monotype Corsiva" pitchFamily="66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400" i="0" u="none" strike="noStrike" cap="none" normalizeH="0" baseline="0" dirty="0" smtClean="0">
                <a:ln>
                  <a:noFill/>
                </a:ln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Прославил страну на весь мир.</a:t>
            </a:r>
            <a:endParaRPr kumimoji="0" lang="ru-RU" sz="2400" i="0" u="none" strike="noStrike" cap="none" normalizeH="0" baseline="0" dirty="0" smtClean="0">
              <a:ln>
                <a:noFill/>
              </a:ln>
              <a:effectLst/>
              <a:latin typeface="Monotype Corsiva" pitchFamily="66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400" i="0" u="none" strike="noStrike" cap="none" normalizeH="0" baseline="0" dirty="0" smtClean="0">
                <a:ln>
                  <a:noFill/>
                </a:ln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Гагарин был первым на свете,</a:t>
            </a:r>
            <a:endParaRPr kumimoji="0" lang="ru-RU" sz="2400" i="0" u="none" strike="noStrike" cap="none" normalizeH="0" baseline="0" dirty="0" smtClean="0">
              <a:ln>
                <a:noFill/>
              </a:ln>
              <a:effectLst/>
              <a:latin typeface="Monotype Corsiva" pitchFamily="66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400" i="0" u="none" strike="noStrike" cap="none" normalizeH="0" baseline="0" dirty="0" smtClean="0">
                <a:ln>
                  <a:noFill/>
                </a:ln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Кто в космос однажды полет совершил.</a:t>
            </a:r>
            <a:endParaRPr kumimoji="0" lang="ru-RU" sz="2400" i="0" u="none" strike="noStrike" cap="none" normalizeH="0" baseline="0" dirty="0" smtClean="0">
              <a:ln>
                <a:noFill/>
              </a:ln>
              <a:effectLst/>
              <a:latin typeface="Monotype Corsiva" pitchFamily="66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400" i="0" u="none" strike="noStrike" cap="none" normalizeH="0" baseline="0" dirty="0" smtClean="0">
                <a:ln>
                  <a:noFill/>
                </a:ln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Мальчишкам на нашей планете</a:t>
            </a:r>
            <a:endParaRPr kumimoji="0" lang="ru-RU" sz="2400" i="0" u="none" strike="noStrike" cap="none" normalizeH="0" baseline="0" dirty="0" smtClean="0">
              <a:ln>
                <a:noFill/>
              </a:ln>
              <a:effectLst/>
              <a:latin typeface="Monotype Corsiva" pitchFamily="66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400" i="0" u="none" strike="noStrike" cap="none" normalizeH="0" baseline="0" dirty="0" smtClean="0">
                <a:ln>
                  <a:noFill/>
                </a:ln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Мечту космонавтами стать подарил".</a:t>
            </a:r>
            <a:endParaRPr kumimoji="0" lang="ru-RU" sz="2400" i="0" u="none" strike="noStrike" cap="none" normalizeH="0" baseline="0" dirty="0" smtClean="0">
              <a:ln>
                <a:noFill/>
              </a:ln>
              <a:effectLst/>
              <a:latin typeface="Monotype Corsiva" pitchFamily="66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400" i="0" u="none" strike="noStrike" cap="none" normalizeH="0" baseline="0" dirty="0" smtClean="0">
                <a:ln>
                  <a:noFill/>
                </a:ln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Теперь я горжусь тем, что знаю,</a:t>
            </a:r>
            <a:endParaRPr kumimoji="0" lang="ru-RU" sz="2400" i="0" u="none" strike="noStrike" cap="none" normalizeH="0" baseline="0" dirty="0" smtClean="0">
              <a:ln>
                <a:noFill/>
              </a:ln>
              <a:effectLst/>
              <a:latin typeface="Monotype Corsiva" pitchFamily="66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400" i="0" u="none" strike="noStrike" cap="none" normalizeH="0" baseline="0" dirty="0" smtClean="0">
                <a:ln>
                  <a:noFill/>
                </a:ln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Кем же был Юрий Гагарин.</a:t>
            </a:r>
            <a:endParaRPr kumimoji="0" lang="ru-RU" sz="2400" i="0" u="none" strike="noStrike" cap="none" normalizeH="0" baseline="0" dirty="0" smtClean="0">
              <a:ln>
                <a:noFill/>
              </a:ln>
              <a:effectLst/>
              <a:latin typeface="Monotype Corsiva" pitchFamily="66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400" i="0" u="none" strike="noStrike" cap="none" normalizeH="0" baseline="0" dirty="0" smtClean="0">
                <a:ln>
                  <a:noFill/>
                </a:ln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Спросите меня, отвечу вам гордо:</a:t>
            </a:r>
            <a:endParaRPr kumimoji="0" lang="ru-RU" sz="2400" i="0" u="none" strike="noStrike" cap="none" normalizeH="0" baseline="0" dirty="0" smtClean="0">
              <a:ln>
                <a:noFill/>
              </a:ln>
              <a:effectLst/>
              <a:latin typeface="Monotype Corsiva" pitchFamily="66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400" i="0" u="none" strike="noStrike" cap="none" normalizeH="0" baseline="0" dirty="0" smtClean="0">
                <a:ln>
                  <a:noFill/>
                </a:ln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Он - космонавт, первым вышедший к звездам</a:t>
            </a:r>
            <a:r>
              <a:rPr kumimoji="0" lang="ru-RU" sz="2400" i="0" u="none" strike="noStrike" cap="none" normalizeH="0" baseline="0" dirty="0" smtClean="0">
                <a:ln>
                  <a:noFill/>
                </a:ln>
                <a:effectLst/>
                <a:latin typeface="Monotype Corsiva" pitchFamily="66" charset="0"/>
                <a:cs typeface="Times New Roman" pitchFamily="18" charset="0"/>
              </a:rPr>
              <a:t> .</a:t>
            </a:r>
          </a:p>
        </p:txBody>
      </p:sp>
      <p:pic>
        <p:nvPicPr>
          <p:cNvPr id="7" name="Picture 10" descr="http://pics.livejournal.com/samakarov/pic/000018rs/s320x24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5536" y="3645024"/>
            <a:ext cx="3857651" cy="2893238"/>
          </a:xfrm>
          <a:prstGeom prst="roundRect">
            <a:avLst>
              <a:gd name="adj" fmla="val 0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User\Desktop\день космонавтики\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938374"/>
          </a:xfrm>
          <a:prstGeom prst="rect">
            <a:avLst/>
          </a:prstGeom>
          <a:noFill/>
        </p:spPr>
      </p:pic>
      <p:pic>
        <p:nvPicPr>
          <p:cNvPr id="5123" name="Picture 3" descr="C:\Users\User\Desktop\день космонавтики\2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969568"/>
            <a:ext cx="5184576" cy="3888432"/>
          </a:xfrm>
          <a:prstGeom prst="round2DiagRect">
            <a:avLst>
              <a:gd name="adj1" fmla="val 31326"/>
              <a:gd name="adj2" fmla="val 0"/>
            </a:avLst>
          </a:prstGeom>
          <a:noFill/>
        </p:spPr>
      </p:pic>
      <p:pic>
        <p:nvPicPr>
          <p:cNvPr id="5124" name="Picture 4" descr="C:\Users\User\Desktop\космос\1302519414_gagarin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355976" y="404664"/>
            <a:ext cx="4406065" cy="3135126"/>
          </a:xfrm>
          <a:prstGeom prst="round2DiagRect">
            <a:avLst>
              <a:gd name="adj1" fmla="val 1226"/>
              <a:gd name="adj2" fmla="val 50000"/>
            </a:avLst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:\Users\User\Desktop\день космонавтики\magical-sky-backgroun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3667"/>
            <a:ext cx="9144000" cy="6881667"/>
          </a:xfrm>
          <a:prstGeom prst="rect">
            <a:avLst/>
          </a:prstGeom>
          <a:noFill/>
        </p:spPr>
      </p:pic>
      <p:pic>
        <p:nvPicPr>
          <p:cNvPr id="6146" name="Picture 2" descr="C:\Users\User\Desktop\день космонавтики\2459851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4037" y="332656"/>
            <a:ext cx="4787345" cy="3600400"/>
          </a:xfrm>
          <a:prstGeom prst="round2DiagRect">
            <a:avLst>
              <a:gd name="adj1" fmla="val 33847"/>
              <a:gd name="adj2" fmla="val 0"/>
            </a:avLst>
          </a:prstGeom>
          <a:noFill/>
        </p:spPr>
      </p:pic>
      <p:pic>
        <p:nvPicPr>
          <p:cNvPr id="6147" name="Picture 3" descr="C:\Users\User\Desktop\космос\c72e79e99e189ba626682b2907e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652120" y="332655"/>
            <a:ext cx="3168352" cy="4437124"/>
          </a:xfrm>
          <a:prstGeom prst="roundRect">
            <a:avLst/>
          </a:prstGeom>
          <a:noFill/>
        </p:spPr>
      </p:pic>
      <p:pic>
        <p:nvPicPr>
          <p:cNvPr id="6148" name="Picture 4" descr="C:\Users\User\Desktop\космос\gagarin2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051720" y="4373724"/>
            <a:ext cx="3312368" cy="2484276"/>
          </a:xfrm>
          <a:prstGeom prst="round2DiagRect">
            <a:avLst>
              <a:gd name="adj1" fmla="val 50000"/>
              <a:gd name="adj2" fmla="val 0"/>
            </a:avLst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219</TotalTime>
  <Words>269</Words>
  <Application>Microsoft Office PowerPoint</Application>
  <PresentationFormat>Экран (4:3)</PresentationFormat>
  <Paragraphs>39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RePack by SPecialiST</dc:creator>
  <cp:lastModifiedBy>RePack by SPecialiST</cp:lastModifiedBy>
  <cp:revision>26</cp:revision>
  <dcterms:created xsi:type="dcterms:W3CDTF">2015-03-24T14:03:34Z</dcterms:created>
  <dcterms:modified xsi:type="dcterms:W3CDTF">2016-04-12T06:03:19Z</dcterms:modified>
</cp:coreProperties>
</file>