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73" r:id="rId11"/>
    <p:sldId id="277" r:id="rId12"/>
    <p:sldId id="278" r:id="rId13"/>
    <p:sldId id="265" r:id="rId14"/>
    <p:sldId id="266" r:id="rId15"/>
    <p:sldId id="267" r:id="rId16"/>
    <p:sldId id="268" r:id="rId17"/>
    <p:sldId id="269" r:id="rId18"/>
    <p:sldId id="270" r:id="rId19"/>
    <p:sldId id="279" r:id="rId20"/>
    <p:sldId id="271" r:id="rId21"/>
    <p:sldId id="272" r:id="rId22"/>
    <p:sldId id="280" r:id="rId23"/>
    <p:sldId id="281" r:id="rId24"/>
    <p:sldId id="282" r:id="rId25"/>
    <p:sldId id="283" r:id="rId26"/>
    <p:sldId id="274" r:id="rId27"/>
    <p:sldId id="275" r:id="rId28"/>
    <p:sldId id="284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13" autoAdjust="0"/>
  </p:normalViewPr>
  <p:slideViewPr>
    <p:cSldViewPr>
      <p:cViewPr varScale="1">
        <p:scale>
          <a:sx n="70" d="100"/>
          <a:sy n="70" d="100"/>
        </p:scale>
        <p:origin x="1380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8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" advTm="3453">
        <p:push dir="u"/>
      </p:transition>
    </mc:Choice>
    <mc:Fallback xmlns="">
      <p:transition advTm="3453">
        <p:push dir="u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" advTm="3453">
        <p:push dir="u"/>
      </p:transition>
    </mc:Choice>
    <mc:Fallback xmlns="">
      <p:transition advTm="3453">
        <p:push dir="u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" advTm="3453">
        <p:push dir="u"/>
      </p:transition>
    </mc:Choice>
    <mc:Fallback xmlns="">
      <p:transition advTm="3453">
        <p:push dir="u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" advTm="3453">
        <p:push dir="u"/>
      </p:transition>
    </mc:Choice>
    <mc:Fallback xmlns="">
      <p:transition advTm="3453">
        <p:push dir="u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" advTm="3453">
        <p:push dir="u"/>
      </p:transition>
    </mc:Choice>
    <mc:Fallback xmlns="">
      <p:transition advTm="3453">
        <p:push dir="u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" advTm="3453">
        <p:push dir="u"/>
      </p:transition>
    </mc:Choice>
    <mc:Fallback xmlns="">
      <p:transition advTm="3453">
        <p:push dir="u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" advTm="3453">
        <p:push dir="u"/>
      </p:transition>
    </mc:Choice>
    <mc:Fallback xmlns="">
      <p:transition advTm="3453">
        <p:push dir="u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" advTm="3453">
        <p:push dir="u"/>
      </p:transition>
    </mc:Choice>
    <mc:Fallback xmlns="">
      <p:transition advTm="3453">
        <p:push dir="u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" advTm="3453">
        <p:push dir="u"/>
      </p:transition>
    </mc:Choice>
    <mc:Fallback xmlns="">
      <p:transition advTm="3453">
        <p:push dir="u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" advTm="3453">
        <p:push dir="u"/>
      </p:transition>
    </mc:Choice>
    <mc:Fallback xmlns="">
      <p:transition advTm="3453">
        <p:push dir="u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" advTm="3453">
        <p:push dir="u"/>
      </p:transition>
    </mc:Choice>
    <mc:Fallback xmlns="">
      <p:transition advTm="3453">
        <p:push dir="u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30" advTm="3453">
        <p:push dir="u"/>
      </p:transition>
    </mc:Choice>
    <mc:Fallback xmlns="">
      <p:transition advTm="3453">
        <p:push dir="u"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9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1.xml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4.xml"/><Relationship Id="rId4" Type="http://schemas.openxmlformats.org/officeDocument/2006/relationships/image" Target="../media/image26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4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5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6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7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8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2143140"/>
          </a:xfrm>
          <a:scene3d>
            <a:camera prst="isometricOffAxis1Right"/>
            <a:lightRig rig="threePt" dir="t"/>
          </a:scene3d>
        </p:spPr>
        <p:txBody>
          <a:bodyPr>
            <a:normAutofit/>
          </a:bodyPr>
          <a:lstStyle/>
          <a:p>
            <a:r>
              <a:rPr lang="ru-RU" dirty="0" smtClean="0">
                <a:cs typeface="Aparajita" pitchFamily="34" charset="0"/>
              </a:rPr>
              <a:t>Мамочка, с праздником!!!!!!!</a:t>
            </a:r>
            <a:endParaRPr lang="ru-RU" dirty="0">
              <a:cs typeface="Aparajita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14546" y="3714752"/>
            <a:ext cx="6400800" cy="1752600"/>
          </a:xfrm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14300" prst="hardEdge"/>
          </a:sp3d>
        </p:spPr>
        <p:txBody>
          <a:bodyPr>
            <a:normAutofit/>
          </a:bodyPr>
          <a:lstStyle/>
          <a:p>
            <a:r>
              <a:rPr lang="ru-RU" sz="4400" i="1" dirty="0" smtClean="0">
                <a:solidFill>
                  <a:srgbClr val="FF0000"/>
                </a:solidFill>
              </a:rPr>
              <a:t>Я тебя люблю!!!!!!!!!</a:t>
            </a:r>
            <a:endParaRPr lang="ru-RU" sz="4400" i="1" dirty="0">
              <a:solidFill>
                <a:srgbClr val="FF0000"/>
              </a:solidFill>
            </a:endParaRPr>
          </a:p>
        </p:txBody>
      </p:sp>
      <p:sp>
        <p:nvSpPr>
          <p:cNvPr id="5" name="4-конечная звезда 4"/>
          <p:cNvSpPr/>
          <p:nvPr/>
        </p:nvSpPr>
        <p:spPr>
          <a:xfrm>
            <a:off x="1214414" y="2500306"/>
            <a:ext cx="914400" cy="914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4-конечная звезда 5"/>
          <p:cNvSpPr/>
          <p:nvPr/>
        </p:nvSpPr>
        <p:spPr>
          <a:xfrm>
            <a:off x="4786314" y="2643182"/>
            <a:ext cx="914400" cy="914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4-конечная звезда 6"/>
          <p:cNvSpPr/>
          <p:nvPr/>
        </p:nvSpPr>
        <p:spPr>
          <a:xfrm>
            <a:off x="7572396" y="1000108"/>
            <a:ext cx="914400" cy="914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4-конечная звезда 7"/>
          <p:cNvSpPr/>
          <p:nvPr/>
        </p:nvSpPr>
        <p:spPr>
          <a:xfrm>
            <a:off x="5857884" y="4929198"/>
            <a:ext cx="914400" cy="914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4-конечная звезда 8"/>
          <p:cNvSpPr/>
          <p:nvPr/>
        </p:nvSpPr>
        <p:spPr>
          <a:xfrm>
            <a:off x="642910" y="5000636"/>
            <a:ext cx="914400" cy="914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4-конечная звезда 9"/>
          <p:cNvSpPr/>
          <p:nvPr/>
        </p:nvSpPr>
        <p:spPr>
          <a:xfrm>
            <a:off x="785786" y="428604"/>
            <a:ext cx="914400" cy="914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" advTm="2355">
        <p:push dir="u"/>
      </p:transition>
    </mc:Choice>
    <mc:Fallback xmlns="">
      <p:transition advTm="2355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60000"/>
              <a:lumOff val="40000"/>
            </a:schemeClr>
          </a:solidFill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txBody>
          <a:bodyPr/>
          <a:lstStyle/>
          <a:p>
            <a:r>
              <a:rPr lang="ru-RU" dirty="0" smtClean="0"/>
              <a:t>Мама, ты самая заботливая!!!!</a:t>
            </a:r>
            <a:endParaRPr lang="ru-RU" dirty="0"/>
          </a:p>
        </p:txBody>
      </p:sp>
      <p:pic>
        <p:nvPicPr>
          <p:cNvPr id="5" name="Содержимое 4" descr="WHrnMzZsJkY.jpg"/>
          <p:cNvPicPr>
            <a:picLocks noGrp="1" noChangeAspect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2850" y="2727944"/>
            <a:ext cx="3027300" cy="2270475"/>
          </a:xfrm>
        </p:spPr>
      </p:pic>
      <p:pic>
        <p:nvPicPr>
          <p:cNvPr id="6" name="Содержимое 5" descr="z_KseVc1Ibk.jpg"/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4970264" y="1600200"/>
            <a:ext cx="3394472" cy="4525963"/>
          </a:xfrm>
        </p:spPr>
      </p:pic>
    </p:spTree>
    <p:custDataLst>
      <p:tags r:id="rId1"/>
    </p:custDataLst>
  </p:cSld>
  <p:clrMapOvr>
    <a:masterClrMapping/>
  </p:clrMapOvr>
  <p:transition advTm="4332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75000"/>
            </a:schemeClr>
          </a:solidFill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txBody>
          <a:bodyPr/>
          <a:lstStyle/>
          <a:p>
            <a:r>
              <a:rPr lang="ru-RU" dirty="0" smtClean="0"/>
              <a:t>Мама, ты самая светлая!!!!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2517507"/>
            <a:ext cx="4038600" cy="2691348"/>
          </a:xfrm>
        </p:spPr>
      </p:pic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53802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" advTm="7989">
        <p:push dir="u"/>
      </p:transition>
    </mc:Choice>
    <mc:Fallback xmlns="">
      <p:transition advTm="7989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  <a:effectLst>
            <a:innerShdw blurRad="114300">
              <a:prstClr val="black"/>
            </a:innerShdw>
          </a:effectLst>
        </p:spPr>
        <p:txBody>
          <a:bodyPr/>
          <a:lstStyle/>
          <a:p>
            <a:r>
              <a:rPr lang="ru-RU" dirty="0" smtClean="0"/>
              <a:t>Мама, ты самая яркая!!!!!</a:t>
            </a:r>
            <a:endParaRPr lang="ru-RU" dirty="0"/>
          </a:p>
        </p:txBody>
      </p:sp>
      <p:pic>
        <p:nvPicPr>
          <p:cNvPr id="5" name="Содержимое 4" descr="2IeSxQ6W3oA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779264" y="1600200"/>
            <a:ext cx="3394472" cy="4525963"/>
          </a:xfrm>
        </p:spPr>
      </p:pic>
      <p:pic>
        <p:nvPicPr>
          <p:cNvPr id="6" name="Содержимое 5" descr="9pHS0HeqcBQ.jpg"/>
          <p:cNvPicPr>
            <a:picLocks noGrp="1" noChangeAspect="1"/>
          </p:cNvPicPr>
          <p:nvPr>
            <p:ph sz="half" idx="2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2348706"/>
            <a:ext cx="4038600" cy="3028950"/>
          </a:xfr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019879564"/>
      </p:ext>
    </p:extLst>
  </p:cSld>
  <p:clrMapOvr>
    <a:masterClrMapping/>
  </p:clrMapOvr>
  <p:transition advTm="2994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/>
          <a:lstStyle/>
          <a:p>
            <a:r>
              <a:rPr lang="ru-RU" dirty="0" smtClean="0"/>
              <a:t>Мама, ты самая удивительная!!!!</a:t>
            </a:r>
            <a:endParaRPr lang="ru-RU" dirty="0"/>
          </a:p>
        </p:txBody>
      </p:sp>
      <p:pic>
        <p:nvPicPr>
          <p:cNvPr id="5" name="Содержимое 4" descr="58aa66e6c453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457200" y="2516981"/>
            <a:ext cx="4038600" cy="2692400"/>
          </a:xfrm>
        </p:spPr>
      </p:pic>
      <p:pic>
        <p:nvPicPr>
          <p:cNvPr id="7" name="Объект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1764986"/>
            <a:ext cx="4038600" cy="4196391"/>
          </a:xfrm>
          <a:prstGeom prst="rect">
            <a:avLst/>
          </a:prstGeom>
        </p:spPr>
      </p:pic>
      <p:pic>
        <p:nvPicPr>
          <p:cNvPr id="11" name="Объект 5"/>
          <p:cNvPicPr>
            <a:picLocks noGrp="1" noChangeAspect="1"/>
          </p:cNvPicPr>
          <p:nvPr>
            <p:ph sz="half" idx="2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2000240"/>
            <a:ext cx="4210080" cy="3429024"/>
          </a:xfrm>
        </p:spPr>
      </p:pic>
    </p:spTree>
    <p:custDataLst>
      <p:tags r:id="rId1"/>
    </p:custDataLst>
  </p:cSld>
  <p:clrMapOvr>
    <a:masterClrMapping/>
  </p:clrMapOvr>
  <p:transition advTm="2549">
    <p:checker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75000"/>
            </a:schemeClr>
          </a:solidFill>
        </p:spPr>
        <p:txBody>
          <a:bodyPr/>
          <a:lstStyle/>
          <a:p>
            <a:r>
              <a:rPr lang="ru-RU" dirty="0" smtClean="0"/>
              <a:t>Мама, ты самая деловая!!!!</a:t>
            </a:r>
            <a:endParaRPr lang="ru-RU" dirty="0"/>
          </a:p>
        </p:txBody>
      </p:sp>
      <p:pic>
        <p:nvPicPr>
          <p:cNvPr id="9" name="Содержимое 8" descr="2J3dC5Bg35w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779264" y="1600200"/>
            <a:ext cx="3394472" cy="4525963"/>
          </a:xfrm>
        </p:spPr>
      </p:pic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  <p:custDataLst>
      <p:tags r:id="rId1"/>
    </p:custDataLst>
  </p:cSld>
  <p:clrMapOvr>
    <a:masterClrMapping/>
  </p:clrMapOvr>
  <p:transition advTm="5597">
    <p:circl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/>
          <a:lstStyle/>
          <a:p>
            <a:r>
              <a:rPr lang="ru-RU" dirty="0" smtClean="0"/>
              <a:t>Мама, ты самая смелая!!!</a:t>
            </a:r>
            <a:endParaRPr lang="ru-RU" dirty="0"/>
          </a:p>
        </p:txBody>
      </p:sp>
      <p:pic>
        <p:nvPicPr>
          <p:cNvPr id="6" name="Содержимое 5" descr="DKHha-1jN0k.jpg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70264" y="1600200"/>
            <a:ext cx="3394472" cy="4525963"/>
          </a:xfrm>
        </p:spPr>
      </p:pic>
      <p:pic>
        <p:nvPicPr>
          <p:cNvPr id="10" name="Содержимое 9" descr="DSC07399.JPG"/>
          <p:cNvPicPr>
            <a:picLocks noGrp="1" noChangeAspect="1"/>
          </p:cNvPicPr>
          <p:nvPr>
            <p:ph sz="half" idx="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57200" y="2511418"/>
            <a:ext cx="4038600" cy="2703526"/>
          </a:xfrm>
        </p:spPr>
      </p:pic>
    </p:spTree>
    <p:custDataLst>
      <p:tags r:id="rId1"/>
    </p:custDataLst>
  </p:cSld>
  <p:clrMapOvr>
    <a:masterClrMapping/>
  </p:clrMapOvr>
  <p:transition advTm="5019">
    <p:cover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autoRev="1" fill="remov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remove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remove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remove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60000"/>
              <a:lumOff val="40000"/>
            </a:schemeClr>
          </a:solidFill>
        </p:spPr>
        <p:txBody>
          <a:bodyPr/>
          <a:lstStyle/>
          <a:p>
            <a:r>
              <a:rPr lang="ru-RU" dirty="0" smtClean="0"/>
              <a:t>Мама, ты самая молодая!!!! </a:t>
            </a:r>
            <a:endParaRPr lang="ru-RU" dirty="0"/>
          </a:p>
        </p:txBody>
      </p:sp>
      <p:pic>
        <p:nvPicPr>
          <p:cNvPr id="9" name="Содержимое 8" descr="8cuNSRNahoc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779264" y="1600200"/>
            <a:ext cx="3394472" cy="4525963"/>
          </a:xfrm>
        </p:spPr>
      </p:pic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Tm="1270">
    <p:blinds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75000"/>
            </a:schemeClr>
          </a:solidFill>
        </p:spPr>
        <p:txBody>
          <a:bodyPr/>
          <a:lstStyle/>
          <a:p>
            <a:r>
              <a:rPr lang="ru-RU" dirty="0" smtClean="0"/>
              <a:t>Мама, ты самая сердечная!!!!</a:t>
            </a:r>
            <a:endParaRPr lang="ru-RU" dirty="0"/>
          </a:p>
        </p:txBody>
      </p:sp>
      <p:pic>
        <p:nvPicPr>
          <p:cNvPr id="6" name="Содержимое 5" descr="pd0UzFohowU.jpg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6783" y="1600200"/>
            <a:ext cx="2541434" cy="4525963"/>
          </a:xfrm>
        </p:spPr>
      </p:pic>
      <p:pic>
        <p:nvPicPr>
          <p:cNvPr id="8" name="Содержимое 7" descr="WHrnMzZsJkY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962850" y="1600200"/>
            <a:ext cx="3027300" cy="4525963"/>
          </a:xfrm>
        </p:spPr>
      </p:pic>
    </p:spTree>
  </p:cSld>
  <p:clrMapOvr>
    <a:masterClrMapping/>
  </p:clrMapOvr>
  <p:transition advTm="1251">
    <p:plus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>Мама, ты самая хозяйственная!!!!</a:t>
            </a:r>
            <a:endParaRPr lang="ru-RU" dirty="0"/>
          </a:p>
        </p:txBody>
      </p:sp>
      <p:pic>
        <p:nvPicPr>
          <p:cNvPr id="5" name="Содержимое 4" descr="tNHpXYZrhdM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2799" y="1600200"/>
            <a:ext cx="3067401" cy="4525963"/>
          </a:xfrm>
        </p:spPr>
      </p:pic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advTm="1017">
    <p:diamond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60000"/>
              <a:lumOff val="40000"/>
            </a:schemeClr>
          </a:solidFill>
        </p:spPr>
        <p:txBody>
          <a:bodyPr/>
          <a:lstStyle/>
          <a:p>
            <a:r>
              <a:rPr lang="ru-RU" dirty="0" smtClean="0"/>
              <a:t>Мама, ты самая сильная!!!!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48275" y="1729581"/>
            <a:ext cx="2838450" cy="4267200"/>
          </a:xfrm>
        </p:spPr>
      </p:pic>
      <p:pic>
        <p:nvPicPr>
          <p:cNvPr id="8" name="Содержимое 7" descr="qmZReMH-or8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779264" y="1600200"/>
            <a:ext cx="3394472" cy="4525963"/>
          </a:xfrm>
        </p:spPr>
      </p:pic>
    </p:spTree>
    <p:extLst>
      <p:ext uri="{BB962C8B-B14F-4D97-AF65-F5344CB8AC3E}">
        <p14:creationId xmlns:p14="http://schemas.microsoft.com/office/powerpoint/2010/main" val="2808311237"/>
      </p:ext>
    </p:extLst>
  </p:cSld>
  <p:clrMapOvr>
    <a:masterClrMapping/>
  </p:clrMapOvr>
  <p:transition advTm="2673">
    <p:check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60000"/>
              <a:lumOff val="40000"/>
            </a:schemeClr>
          </a:solidFill>
          <a:scene3d>
            <a:camera prst="perspectiveAbove"/>
            <a:lightRig rig="threePt" dir="t"/>
          </a:scene3d>
        </p:spPr>
        <p:txBody>
          <a:bodyPr/>
          <a:lstStyle/>
          <a:p>
            <a:r>
              <a:rPr lang="ru-RU" dirty="0" smtClean="0"/>
              <a:t>Мама жизнь подарила!!</a:t>
            </a:r>
            <a:endParaRPr lang="ru-RU" dirty="0"/>
          </a:p>
        </p:txBody>
      </p:sp>
      <p:pic>
        <p:nvPicPr>
          <p:cNvPr id="4" name="Содержимое 3" descr="1_MVUMnqjAA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143240" y="1785926"/>
            <a:ext cx="3394472" cy="4389403"/>
          </a:xfrm>
        </p:spPr>
      </p:pic>
    </p:spTree>
    <p:custDataLst>
      <p:tags r:id="rId1"/>
    </p:custDataLst>
  </p:cSld>
  <p:clrMapOvr>
    <a:masterClrMapping/>
  </p:clrMapOvr>
  <p:transition advTm="3881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60000"/>
              <a:lumOff val="40000"/>
            </a:schemeClr>
          </a:solidFill>
        </p:spPr>
        <p:txBody>
          <a:bodyPr/>
          <a:lstStyle/>
          <a:p>
            <a:r>
              <a:rPr lang="ru-RU" dirty="0" smtClean="0"/>
              <a:t>Мама, ты самая щедрая!!!!</a:t>
            </a:r>
            <a:endParaRPr lang="ru-RU" dirty="0"/>
          </a:p>
        </p:txBody>
      </p:sp>
      <p:pic>
        <p:nvPicPr>
          <p:cNvPr id="6" name="Содержимое 5" descr="z_ad606ac0.jpg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70264" y="1600200"/>
            <a:ext cx="3394472" cy="4525963"/>
          </a:xfrm>
        </p:spPr>
      </p:pic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advTm="4060">
    <p:comb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60000"/>
              <a:lumOff val="40000"/>
            </a:schemeClr>
          </a:solidFill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/>
          <a:lstStyle/>
          <a:p>
            <a:r>
              <a:rPr lang="ru-RU" dirty="0" smtClean="0"/>
              <a:t>Мама, ты самая вежливая!!!</a:t>
            </a:r>
            <a:endParaRPr lang="ru-RU" dirty="0"/>
          </a:p>
        </p:txBody>
      </p:sp>
      <p:pic>
        <p:nvPicPr>
          <p:cNvPr id="5" name="Содержимое 4" descr="z_584321f7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66254" y="2428868"/>
            <a:ext cx="4020408" cy="2691348"/>
          </a:xfrm>
        </p:spPr>
      </p:pic>
      <p:pic>
        <p:nvPicPr>
          <p:cNvPr id="6" name="Содержимое 5" descr="DSC07561.JPG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648200" y="2511418"/>
            <a:ext cx="4038600" cy="2703526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" advTm="3963">
        <p:push dir="u"/>
      </p:transition>
    </mc:Choice>
    <mc:Fallback xmlns="">
      <p:transition advTm="3963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bg1">
              <a:lumMod val="65000"/>
            </a:schemeClr>
          </a:solidFill>
        </p:spPr>
        <p:txBody>
          <a:bodyPr/>
          <a:lstStyle/>
          <a:p>
            <a:r>
              <a:rPr lang="ru-RU" dirty="0" smtClean="0"/>
              <a:t>Мама, ты самая справедливая!!!</a:t>
            </a:r>
            <a:endParaRPr lang="ru-RU" dirty="0"/>
          </a:p>
        </p:txBody>
      </p:sp>
      <p:pic>
        <p:nvPicPr>
          <p:cNvPr id="5" name="Содержимое 4" descr="FxWpBEkk0Sg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962850" y="1600200"/>
            <a:ext cx="3027300" cy="4525963"/>
          </a:xfrm>
        </p:spPr>
      </p:pic>
      <p:pic>
        <p:nvPicPr>
          <p:cNvPr id="6" name="Содержимое 5" descr="mpgRC3N5Mks.jpg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8109" y="1600200"/>
            <a:ext cx="3018782" cy="4525963"/>
          </a:xfrm>
        </p:spPr>
      </p:pic>
    </p:spTree>
  </p:cSld>
  <p:clrMapOvr>
    <a:masterClrMapping/>
  </p:clrMapOvr>
  <p:transition advTm="3453">
    <p:strips dir="r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/>
          </a:solidFill>
        </p:spPr>
        <p:txBody>
          <a:bodyPr/>
          <a:lstStyle/>
          <a:p>
            <a:r>
              <a:rPr lang="ru-RU" dirty="0" smtClean="0"/>
              <a:t>Мама, ты самая ответственная!!!!</a:t>
            </a:r>
            <a:endParaRPr lang="ru-RU" dirty="0"/>
          </a:p>
        </p:txBody>
      </p:sp>
      <p:pic>
        <p:nvPicPr>
          <p:cNvPr id="5" name="Содержимое 4" descr="rafPtrsyJmw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779264" y="1600200"/>
            <a:ext cx="3394472" cy="4525963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advTm="3453">
    <p:push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/>
          <a:lstStyle/>
          <a:p>
            <a:r>
              <a:rPr lang="ru-RU" dirty="0" smtClean="0"/>
              <a:t>Мама, ты самая стройная!!!!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advTm="3453">
    <p:cover dir="r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60000"/>
              <a:lumOff val="40000"/>
            </a:schemeClr>
          </a:solidFill>
        </p:spPr>
        <p:txBody>
          <a:bodyPr/>
          <a:lstStyle/>
          <a:p>
            <a:r>
              <a:rPr lang="ru-RU" dirty="0" smtClean="0"/>
              <a:t>Мама, ты самая милая!!!!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Tm="3453">
    <p:comb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976_large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2437051"/>
            <a:ext cx="4038600" cy="2852261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Содержимое 5" descr="6648550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664761" y="1600200"/>
            <a:ext cx="4005477" cy="45259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" advTm="2468">
        <p:push dir="u"/>
      </p:transition>
    </mc:Choice>
    <mc:Fallback xmlns="">
      <p:transition advTm="2468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otkrytkamateri162.pn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" y="2350950"/>
            <a:ext cx="4038600" cy="3024463"/>
          </a:xfrm>
        </p:spPr>
      </p:pic>
      <p:pic>
        <p:nvPicPr>
          <p:cNvPr id="5" name="Содержимое 4" descr="27674481.jpg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2348706"/>
            <a:ext cx="4038600" cy="3028950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" advTm="3613">
        <p:push dir="u"/>
      </p:transition>
    </mc:Choice>
    <mc:Fallback xmlns="">
      <p:transition advTm="3613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7030A0"/>
          </a:solidFill>
        </p:spPr>
        <p:txBody>
          <a:bodyPr/>
          <a:lstStyle/>
          <a:p>
            <a:r>
              <a:rPr lang="ru-RU" dirty="0" smtClean="0"/>
              <a:t>ПОЗДРАВЛЯЕМ!!!!!</a:t>
            </a:r>
            <a:endParaRPr lang="ru-RU" dirty="0"/>
          </a:p>
        </p:txBody>
      </p:sp>
      <p:pic>
        <p:nvPicPr>
          <p:cNvPr id="4" name="Содержимое 3" descr="uSo9x1K0eL0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8102" y="1600200"/>
            <a:ext cx="6767795" cy="4525963"/>
          </a:xfrm>
        </p:spPr>
      </p:pic>
    </p:spTree>
  </p:cSld>
  <p:clrMapOvr>
    <a:masterClrMapping/>
  </p:clrMapOvr>
  <p:transition advTm="3453">
    <p:comb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00B0F0"/>
          </a:solidFill>
          <a:ln>
            <a:solidFill>
              <a:srgbClr val="0070C0"/>
            </a:solidFill>
          </a:ln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Мама, ты самая добрая!!!!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1_MVUMnqjAA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779264" y="1600200"/>
            <a:ext cx="3394472" cy="4525963"/>
          </a:xfrm>
        </p:spPr>
      </p:pic>
      <p:pic>
        <p:nvPicPr>
          <p:cNvPr id="9" name="Содержимое 8" descr="4LJDTCWtuFo.jpg"/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5168937" y="1600200"/>
            <a:ext cx="2997126" cy="4525963"/>
          </a:xfrm>
        </p:spPr>
      </p:pic>
    </p:spTree>
    <p:custDataLst>
      <p:tags r:id="rId1"/>
    </p:custDataLst>
  </p:cSld>
  <p:clrMapOvr>
    <a:masterClrMapping/>
  </p:clrMapOvr>
  <p:transition advTm="5609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autoRev="1" fill="remov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remove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remove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remove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txBody>
          <a:bodyPr/>
          <a:lstStyle/>
          <a:p>
            <a:r>
              <a:rPr lang="ru-RU" dirty="0" smtClean="0"/>
              <a:t>Мама, ты самая любимая!!!!!</a:t>
            </a:r>
            <a:endParaRPr lang="ru-RU" dirty="0"/>
          </a:p>
        </p:txBody>
      </p:sp>
      <p:pic>
        <p:nvPicPr>
          <p:cNvPr id="5" name="Содержимое 4" descr="2J3dC5Bg35w.jpg"/>
          <p:cNvPicPr>
            <a:picLocks noGrp="1" noChangeAspect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319" y="1600200"/>
            <a:ext cx="3014362" cy="4525963"/>
          </a:xfrm>
        </p:spPr>
      </p:pic>
      <p:pic>
        <p:nvPicPr>
          <p:cNvPr id="6" name="Содержимое 5" descr="3huWj3n4kDs.jpg"/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4970264" y="1600200"/>
            <a:ext cx="3394472" cy="4525963"/>
          </a:xfrm>
        </p:spPr>
      </p:pic>
    </p:spTree>
    <p:custDataLst>
      <p:tags r:id="rId1"/>
    </p:custDataLst>
  </p:cSld>
  <p:clrMapOvr>
    <a:masterClrMapping/>
  </p:clrMapOvr>
  <p:transition advTm="6789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7030A0"/>
          </a:solidFill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/>
          <a:lstStyle/>
          <a:p>
            <a:r>
              <a:rPr lang="ru-RU" dirty="0" smtClean="0"/>
              <a:t>Мама, ты самая красивая!!!!!</a:t>
            </a:r>
            <a:endParaRPr lang="ru-RU" dirty="0"/>
          </a:p>
        </p:txBody>
      </p:sp>
      <p:pic>
        <p:nvPicPr>
          <p:cNvPr id="5" name="Содержимое 4" descr="13I7jDKSvEU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779264" y="1600200"/>
            <a:ext cx="3394472" cy="4525963"/>
          </a:xfrm>
        </p:spPr>
      </p:pic>
      <p:pic>
        <p:nvPicPr>
          <p:cNvPr id="6" name="Содержимое 5" descr="8cuNSRNahoc.jpg"/>
          <p:cNvPicPr>
            <a:picLocks noGrp="1" noChangeAspect="1"/>
          </p:cNvPicPr>
          <p:nvPr>
            <p:ph sz="half" idx="2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3237" y="1600200"/>
            <a:ext cx="3028525" cy="4525963"/>
          </a:xfrm>
        </p:spPr>
      </p:pic>
    </p:spTree>
    <p:custDataLst>
      <p:tags r:id="rId1"/>
    </p:custDataLst>
  </p:cSld>
  <p:clrMapOvr>
    <a:masterClrMapping/>
  </p:clrMapOvr>
  <p:transition advTm="8647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dirty="0" smtClean="0"/>
              <a:t>Мама, ты самая нежная!!!!!</a:t>
            </a:r>
            <a:endParaRPr lang="ru-RU" dirty="0"/>
          </a:p>
        </p:txBody>
      </p:sp>
      <p:pic>
        <p:nvPicPr>
          <p:cNvPr id="5" name="Содержимое 4" descr="DSC07364.JPG"/>
          <p:cNvPicPr>
            <a:picLocks noGrp="1" noChangeAspect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57200" y="2511418"/>
            <a:ext cx="4038600" cy="2703526"/>
          </a:xfrm>
        </p:spPr>
      </p:pic>
      <p:pic>
        <p:nvPicPr>
          <p:cNvPr id="6" name="Содержимое 5" descr="FxWpBEkk0Sg.jpg"/>
          <p:cNvPicPr>
            <a:picLocks noGrp="1" noChangeAspect="1"/>
          </p:cNvPicPr>
          <p:nvPr>
            <p:ph sz="half" idx="2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3850" y="2349531"/>
            <a:ext cx="3027300" cy="3027300"/>
          </a:xfrm>
        </p:spPr>
      </p:pic>
      <p:sp>
        <p:nvSpPr>
          <p:cNvPr id="8" name="Пятно 1 7"/>
          <p:cNvSpPr/>
          <p:nvPr/>
        </p:nvSpPr>
        <p:spPr>
          <a:xfrm>
            <a:off x="7929586" y="785794"/>
            <a:ext cx="914400" cy="914400"/>
          </a:xfrm>
          <a:prstGeom prst="irregularSeal1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6-конечная звезда 8"/>
          <p:cNvSpPr/>
          <p:nvPr/>
        </p:nvSpPr>
        <p:spPr>
          <a:xfrm>
            <a:off x="357158" y="5715016"/>
            <a:ext cx="914400" cy="914400"/>
          </a:xfrm>
          <a:prstGeom prst="star6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7-конечная звезда 9"/>
          <p:cNvSpPr/>
          <p:nvPr/>
        </p:nvSpPr>
        <p:spPr>
          <a:xfrm>
            <a:off x="214282" y="1357298"/>
            <a:ext cx="914400" cy="914400"/>
          </a:xfrm>
          <a:prstGeom prst="star7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custDataLst>
      <p:tags r:id="rId1"/>
    </p:custDataLst>
  </p:cSld>
  <p:clrMapOvr>
    <a:masterClrMapping/>
  </p:clrMapOvr>
  <p:transition advTm="3498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  <a:scene3d>
            <a:camera prst="orthographicFront"/>
            <a:lightRig rig="threePt" dir="t"/>
          </a:scene3d>
          <a:sp3d>
            <a:bevelT w="101600" prst="riblet"/>
          </a:sp3d>
        </p:spPr>
        <p:txBody>
          <a:bodyPr/>
          <a:lstStyle/>
          <a:p>
            <a:r>
              <a:rPr lang="ru-RU" dirty="0" smtClean="0"/>
              <a:t>Мама, ты самая умная!!!!!</a:t>
            </a:r>
            <a:endParaRPr lang="ru-RU" dirty="0"/>
          </a:p>
        </p:txBody>
      </p:sp>
      <p:pic>
        <p:nvPicPr>
          <p:cNvPr id="7" name="Содержимое 6" descr="DSC07553.JPG"/>
          <p:cNvPicPr>
            <a:picLocks noGrp="1" noChangeAspect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7224" y="1857364"/>
            <a:ext cx="3071833" cy="3571900"/>
          </a:xfrm>
        </p:spPr>
      </p:pic>
      <p:pic>
        <p:nvPicPr>
          <p:cNvPr id="10" name="Содержимое 9" descr="tj85NV1d43Q.jpg"/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4970264" y="1600200"/>
            <a:ext cx="3394472" cy="4525963"/>
          </a:xfrm>
        </p:spPr>
      </p:pic>
    </p:spTree>
    <p:custDataLst>
      <p:tags r:id="rId1"/>
    </p:custDataLst>
  </p:cSld>
  <p:clrMapOvr>
    <a:masterClrMapping/>
  </p:clrMapOvr>
  <p:transition advTm="7603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60000"/>
              <a:lumOff val="40000"/>
            </a:schemeClr>
          </a:solidFill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txBody>
          <a:bodyPr/>
          <a:lstStyle/>
          <a:p>
            <a:r>
              <a:rPr lang="ru-RU" dirty="0" smtClean="0"/>
              <a:t>Мама, ты самая лучшая!!!!</a:t>
            </a:r>
            <a:endParaRPr lang="ru-RU" dirty="0"/>
          </a:p>
        </p:txBody>
      </p:sp>
      <p:pic>
        <p:nvPicPr>
          <p:cNvPr id="5" name="Содержимое 4" descr="rafPtrsyJmw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9264" y="2590254"/>
            <a:ext cx="3394472" cy="2545854"/>
          </a:xfrm>
        </p:spPr>
      </p:pic>
      <p:pic>
        <p:nvPicPr>
          <p:cNvPr id="6" name="Содержимое 5" descr="RucWyBQvHQ8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970264" y="1600200"/>
            <a:ext cx="3394472" cy="4525963"/>
          </a:xfrm>
        </p:spPr>
      </p:pic>
    </p:spTree>
  </p:cSld>
  <p:clrMapOvr>
    <a:masterClrMapping/>
  </p:clrMapOvr>
  <p:transition advTm="2714"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60000"/>
              <a:lumOff val="40000"/>
            </a:schemeClr>
          </a:solidFill>
          <a:effectLst>
            <a:reflection blurRad="6350" stA="50000" endA="300" endPos="90000" dist="50800" dir="5400000" sy="-100000" algn="bl" rotWithShape="0"/>
          </a:effectLst>
        </p:spPr>
        <p:txBody>
          <a:bodyPr/>
          <a:lstStyle/>
          <a:p>
            <a:r>
              <a:rPr lang="ru-RU" dirty="0" smtClean="0"/>
              <a:t>Мама, ты самая хорошая!!!!</a:t>
            </a:r>
            <a:endParaRPr lang="ru-RU" dirty="0"/>
          </a:p>
        </p:txBody>
      </p:sp>
      <p:pic>
        <p:nvPicPr>
          <p:cNvPr id="5" name="Содержимое 4" descr="RxFPUL-iCrs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779264" y="1600200"/>
            <a:ext cx="3394472" cy="4525963"/>
          </a:xfrm>
        </p:spPr>
      </p:pic>
      <p:pic>
        <p:nvPicPr>
          <p:cNvPr id="6" name="Содержимое 5" descr="qmZReMH-or8.jpg"/>
          <p:cNvPicPr>
            <a:picLocks noGrp="1" noChangeAspect="1"/>
          </p:cNvPicPr>
          <p:nvPr>
            <p:ph sz="half" idx="2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70264" y="2357431"/>
            <a:ext cx="3394472" cy="2636800"/>
          </a:xfrm>
        </p:spPr>
      </p:pic>
    </p:spTree>
    <p:custDataLst>
      <p:tags r:id="rId1"/>
    </p:custDataLst>
  </p:cSld>
  <p:clrMapOvr>
    <a:masterClrMapping/>
  </p:clrMapOvr>
  <p:transition advTm="4816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9|2.5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1.3|1.4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8|1.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2|1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5|2.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3|2.1|1.7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6|1.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6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153</Words>
  <Application>Microsoft Office PowerPoint</Application>
  <PresentationFormat>Экран (4:3)</PresentationFormat>
  <Paragraphs>27</Paragraphs>
  <Slides>28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2" baseType="lpstr">
      <vt:lpstr>Aparajita</vt:lpstr>
      <vt:lpstr>Arial</vt:lpstr>
      <vt:lpstr>Calibri</vt:lpstr>
      <vt:lpstr>Тема Office</vt:lpstr>
      <vt:lpstr>Мамочка, с праздником!!!!!!!</vt:lpstr>
      <vt:lpstr>Мама жизнь подарила!!</vt:lpstr>
      <vt:lpstr>Мама, ты самая добрая!!!!</vt:lpstr>
      <vt:lpstr>Мама, ты самая любимая!!!!!</vt:lpstr>
      <vt:lpstr>Мама, ты самая красивая!!!!!</vt:lpstr>
      <vt:lpstr>Мама, ты самая нежная!!!!!</vt:lpstr>
      <vt:lpstr>Мама, ты самая умная!!!!!</vt:lpstr>
      <vt:lpstr>Мама, ты самая лучшая!!!!</vt:lpstr>
      <vt:lpstr>Мама, ты самая хорошая!!!!</vt:lpstr>
      <vt:lpstr>Мама, ты самая заботливая!!!!</vt:lpstr>
      <vt:lpstr>Мама, ты самая светлая!!!!</vt:lpstr>
      <vt:lpstr>Мама, ты самая яркая!!!!!</vt:lpstr>
      <vt:lpstr>Мама, ты самая удивительная!!!!</vt:lpstr>
      <vt:lpstr>Мама, ты самая деловая!!!!</vt:lpstr>
      <vt:lpstr>Мама, ты самая смелая!!!</vt:lpstr>
      <vt:lpstr>Мама, ты самая молодая!!!! </vt:lpstr>
      <vt:lpstr>Мама, ты самая сердечная!!!!</vt:lpstr>
      <vt:lpstr>Мама, ты самая хозяйственная!!!!</vt:lpstr>
      <vt:lpstr>Мама, ты самая сильная!!!!</vt:lpstr>
      <vt:lpstr>Мама, ты самая щедрая!!!!</vt:lpstr>
      <vt:lpstr>Мама, ты самая вежливая!!!</vt:lpstr>
      <vt:lpstr>Мама, ты самая справедливая!!!</vt:lpstr>
      <vt:lpstr>Мама, ты самая ответственная!!!!</vt:lpstr>
      <vt:lpstr>Мама, ты самая стройная!!!!</vt:lpstr>
      <vt:lpstr>Мама, ты самая милая!!!!</vt:lpstr>
      <vt:lpstr>Презентация PowerPoint</vt:lpstr>
      <vt:lpstr>Презентация PowerPoint</vt:lpstr>
      <vt:lpstr>ПОЗДРАВЛЯЕМ!!!!!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Мамочка, с праздником!!!!!!!</dc:title>
  <dc:creator>Анастасия</dc:creator>
  <cp:lastModifiedBy>Марина</cp:lastModifiedBy>
  <cp:revision>13</cp:revision>
  <dcterms:created xsi:type="dcterms:W3CDTF">2015-11-25T03:21:24Z</dcterms:created>
  <dcterms:modified xsi:type="dcterms:W3CDTF">2016-11-26T09:50:16Z</dcterms:modified>
</cp:coreProperties>
</file>