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88640"/>
            <a:ext cx="5746204" cy="6546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99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88640"/>
            <a:ext cx="4833257" cy="6858000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06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87481"/>
            <a:ext cx="3672408" cy="6877169"/>
          </a:xfrm>
        </p:spPr>
      </p:pic>
    </p:spTree>
    <p:extLst>
      <p:ext uri="{BB962C8B-B14F-4D97-AF65-F5344CB8AC3E}">
        <p14:creationId xmlns:p14="http://schemas.microsoft.com/office/powerpoint/2010/main" val="18353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16632"/>
            <a:ext cx="4464496" cy="6486155"/>
          </a:xfrm>
        </p:spPr>
      </p:pic>
    </p:spTree>
    <p:extLst>
      <p:ext uri="{BB962C8B-B14F-4D97-AF65-F5344CB8AC3E}">
        <p14:creationId xmlns:p14="http://schemas.microsoft.com/office/powerpoint/2010/main" val="289699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0311"/>
            <a:ext cx="4626739" cy="6663104"/>
          </a:xfrm>
        </p:spPr>
      </p:pic>
    </p:spTree>
    <p:extLst>
      <p:ext uri="{BB962C8B-B14F-4D97-AF65-F5344CB8AC3E}">
        <p14:creationId xmlns:p14="http://schemas.microsoft.com/office/powerpoint/2010/main" val="184522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545" y="0"/>
            <a:ext cx="10088827" cy="6858000"/>
          </a:xfrm>
        </p:spPr>
      </p:pic>
    </p:spTree>
    <p:extLst>
      <p:ext uri="{BB962C8B-B14F-4D97-AF65-F5344CB8AC3E}">
        <p14:creationId xmlns:p14="http://schemas.microsoft.com/office/powerpoint/2010/main" val="222681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сергий радонежский от Т.В\сергий\image_4dfd1cb0c6dc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0"/>
            <a:ext cx="4756304" cy="6886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329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7842"/>
            <a:ext cx="4807236" cy="6830158"/>
          </a:xfrm>
        </p:spPr>
      </p:pic>
    </p:spTree>
    <p:extLst>
      <p:ext uri="{BB962C8B-B14F-4D97-AF65-F5344CB8AC3E}">
        <p14:creationId xmlns:p14="http://schemas.microsoft.com/office/powerpoint/2010/main" val="350543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2" y="0"/>
            <a:ext cx="9232887" cy="7012598"/>
          </a:xfrm>
        </p:spPr>
      </p:pic>
    </p:spTree>
    <p:extLst>
      <p:ext uri="{BB962C8B-B14F-4D97-AF65-F5344CB8AC3E}">
        <p14:creationId xmlns:p14="http://schemas.microsoft.com/office/powerpoint/2010/main" val="1608764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Admin</cp:lastModifiedBy>
  <cp:revision>2</cp:revision>
  <dcterms:modified xsi:type="dcterms:W3CDTF">2013-12-12T14:25:21Z</dcterms:modified>
</cp:coreProperties>
</file>