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56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FBB3"/>
    <a:srgbClr val="ADF87A"/>
    <a:srgbClr val="BDEE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427" autoAdjust="0"/>
    <p:restoredTop sz="94624" autoAdjust="0"/>
  </p:normalViewPr>
  <p:slideViewPr>
    <p:cSldViewPr>
      <p:cViewPr varScale="1">
        <p:scale>
          <a:sx n="69" d="100"/>
          <a:sy n="69" d="100"/>
        </p:scale>
        <p:origin x="-5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E32F-0EAB-4C49-AA0A-50FB97306602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18E6C-C200-46FC-A431-8AFE036BE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E32F-0EAB-4C49-AA0A-50FB97306602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18E6C-C200-46FC-A431-8AFE036BE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E32F-0EAB-4C49-AA0A-50FB97306602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18E6C-C200-46FC-A431-8AFE036BE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E32F-0EAB-4C49-AA0A-50FB97306602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18E6C-C200-46FC-A431-8AFE036BE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E32F-0EAB-4C49-AA0A-50FB97306602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18E6C-C200-46FC-A431-8AFE036BE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E32F-0EAB-4C49-AA0A-50FB97306602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18E6C-C200-46FC-A431-8AFE036BE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E32F-0EAB-4C49-AA0A-50FB97306602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18E6C-C200-46FC-A431-8AFE036BE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E32F-0EAB-4C49-AA0A-50FB97306602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18E6C-C200-46FC-A431-8AFE036BE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E32F-0EAB-4C49-AA0A-50FB97306602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18E6C-C200-46FC-A431-8AFE036BE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E32F-0EAB-4C49-AA0A-50FB97306602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18E6C-C200-46FC-A431-8AFE036BE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E32F-0EAB-4C49-AA0A-50FB97306602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18E6C-C200-46FC-A431-8AFE036BE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6E32F-0EAB-4C49-AA0A-50FB97306602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18E6C-C200-46FC-A431-8AFE036BE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jpeg"/><Relationship Id="rId7" Type="http://schemas.openxmlformats.org/officeDocument/2006/relationships/audio" Target="../media/audio2.wav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76;&#1083;&#1103;%20&#1082;&#1084;&#1086;\3%20&#1087;&#1086;&#1076;&#1088;&#1091;&#1078;&#1082;&#1080;%20&#1084;&#1086;&#1103;\&#1056;&#1077;&#1079;&#1074;&#1074;&#1091;&#1096;&#1082;&#1072;.wav" TargetMode="External"/><Relationship Id="rId6" Type="http://schemas.openxmlformats.org/officeDocument/2006/relationships/slide" Target="slide5.xml"/><Relationship Id="rId5" Type="http://schemas.openxmlformats.org/officeDocument/2006/relationships/image" Target="../media/image2.png"/><Relationship Id="rId10" Type="http://schemas.openxmlformats.org/officeDocument/2006/relationships/image" Target="../media/image5.png"/><Relationship Id="rId4" Type="http://schemas.openxmlformats.org/officeDocument/2006/relationships/audio" Target="../media/audio1.wav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slide" Target="slide6.xml"/><Relationship Id="rId5" Type="http://schemas.openxmlformats.org/officeDocument/2006/relationships/image" Target="../media/image6.gif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1.jpe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76;&#1083;&#1103;%20&#1082;&#1084;&#1086;\3%20&#1087;&#1086;&#1076;&#1088;&#1091;&#1078;&#1082;&#1080;%20&#1084;&#1086;&#1103;\&#1047;&#1083;&#1102;&#1082;&#1072;.wav" TargetMode="External"/><Relationship Id="rId6" Type="http://schemas.openxmlformats.org/officeDocument/2006/relationships/image" Target="../media/image2.png"/><Relationship Id="rId11" Type="http://schemas.openxmlformats.org/officeDocument/2006/relationships/image" Target="../media/image8.png"/><Relationship Id="rId5" Type="http://schemas.openxmlformats.org/officeDocument/2006/relationships/audio" Target="../media/audio2.wav"/><Relationship Id="rId10" Type="http://schemas.openxmlformats.org/officeDocument/2006/relationships/image" Target="../media/image4.png"/><Relationship Id="rId4" Type="http://schemas.openxmlformats.org/officeDocument/2006/relationships/slide" Target="slide8.xml"/><Relationship Id="rId9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slide" Target="slide9.xml"/><Relationship Id="rId5" Type="http://schemas.openxmlformats.org/officeDocument/2006/relationships/image" Target="../media/image6.gif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slide" Target="slide10.xml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76;&#1083;&#1103;%20&#1082;&#1084;&#1086;\3%20&#1087;&#1086;&#1076;&#1088;&#1091;&#1078;&#1082;&#1080;%20&#1084;&#1086;&#1103;\&#1055;&#1083;&#1072;&#1082;&#1089;&#1072;.wav" TargetMode="External"/><Relationship Id="rId6" Type="http://schemas.openxmlformats.org/officeDocument/2006/relationships/image" Target="../media/image2.png"/><Relationship Id="rId11" Type="http://schemas.openxmlformats.org/officeDocument/2006/relationships/image" Target="../media/image9.png"/><Relationship Id="rId5" Type="http://schemas.openxmlformats.org/officeDocument/2006/relationships/audio" Target="../media/audio2.wav"/><Relationship Id="rId10" Type="http://schemas.openxmlformats.org/officeDocument/2006/relationships/image" Target="../media/image4.png"/><Relationship Id="rId4" Type="http://schemas.openxmlformats.org/officeDocument/2006/relationships/slide" Target="slide11.xml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Конкурс по ИКТ\заготовки для ИК 2012\ЗАГОТОВКИ\ФОТКА2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316" cy="686151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0042"/>
            <a:ext cx="7772400" cy="1928826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Интерактивная музыкально-дидактическая игра </a:t>
            </a:r>
            <a:br>
              <a:rPr lang="ru-RU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</a:br>
            <a:r>
              <a:rPr lang="ru-RU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« Три подружки» </a:t>
            </a:r>
            <a:br>
              <a:rPr lang="ru-RU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</a:br>
            <a:r>
              <a:rPr lang="ru-RU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/>
            </a:r>
            <a:br>
              <a:rPr lang="ru-RU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</a:br>
            <a:r>
              <a:rPr lang="ru-RU" sz="20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для детей среднего дошкольного возраста</a:t>
            </a:r>
            <a:endParaRPr lang="ru-RU" sz="2000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4429132"/>
            <a:ext cx="7772400" cy="150018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Автор</a:t>
            </a:r>
            <a:r>
              <a:rPr lang="ru-RU" sz="2800" dirty="0" smtClean="0">
                <a:solidFill>
                  <a:schemeClr val="tx1"/>
                </a:solidFill>
              </a:rPr>
              <a:t>: Кузнецова Наталья Анатольевна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Музыкальный руководитель АНО Прогимназия №14 «</a:t>
            </a:r>
            <a:r>
              <a:rPr lang="ru-RU" sz="2800" dirty="0" err="1" smtClean="0">
                <a:solidFill>
                  <a:schemeClr val="tx1"/>
                </a:solidFill>
              </a:rPr>
              <a:t>Журавушка</a:t>
            </a:r>
            <a:r>
              <a:rPr lang="ru-RU" sz="2800" dirty="0" smtClean="0">
                <a:solidFill>
                  <a:schemeClr val="tx1"/>
                </a:solidFill>
              </a:rPr>
              <a:t>», г. Бугульма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E:\Конкурс по ИКТ\заготовки для ИК 2012\ЗАГОТОВКИ\ФОТКА2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4" y="0"/>
            <a:ext cx="9139316" cy="686151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357298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Молодец!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pic>
        <p:nvPicPr>
          <p:cNvPr id="8" name="Picture 2" descr="http://yoursmileys.ru/tsmile/rulez/t203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4572008"/>
            <a:ext cx="2428892" cy="1726563"/>
          </a:xfrm>
          <a:prstGeom prst="rect">
            <a:avLst/>
          </a:prstGeom>
          <a:noFill/>
        </p:spPr>
      </p:pic>
      <p:pic>
        <p:nvPicPr>
          <p:cNvPr id="9" name="Picture 2" descr="http://yoursmileys.ru/tsmile/rulez/t203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571744"/>
            <a:ext cx="2428892" cy="1726563"/>
          </a:xfrm>
          <a:prstGeom prst="rect">
            <a:avLst/>
          </a:prstGeom>
          <a:noFill/>
        </p:spPr>
      </p:pic>
      <p:pic>
        <p:nvPicPr>
          <p:cNvPr id="10" name="Picture 2" descr="http://yoursmileys.ru/tsmile/rulez/t203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4786322"/>
            <a:ext cx="2428892" cy="1726563"/>
          </a:xfrm>
          <a:prstGeom prst="rect">
            <a:avLst/>
          </a:prstGeom>
          <a:noFill/>
        </p:spPr>
      </p:pic>
      <p:pic>
        <p:nvPicPr>
          <p:cNvPr id="11" name="Picture 2" descr="http://yoursmileys.ru/tsmile/rulez/t203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08" y="3000372"/>
            <a:ext cx="2428892" cy="1726563"/>
          </a:xfrm>
          <a:prstGeom prst="rect">
            <a:avLst/>
          </a:prstGeom>
          <a:noFill/>
        </p:spPr>
      </p:pic>
      <p:pic>
        <p:nvPicPr>
          <p:cNvPr id="12" name="Picture 2" descr="http://yoursmileys.ru/tsmile/rulez/t203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429000"/>
            <a:ext cx="2428892" cy="1726563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онкурс по ИКТ\заготовки для ИК 2012\ЗАГОТОВКИ\ФОТКА2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316" cy="686151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35729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Попробуй ещё раз!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liubavyshka.ru/_ph/102/2/7004109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3500438"/>
            <a:ext cx="2008193" cy="1643069"/>
          </a:xfrm>
          <a:prstGeom prst="rect">
            <a:avLst/>
          </a:prstGeom>
          <a:noFill/>
        </p:spPr>
      </p:pic>
      <p:pic>
        <p:nvPicPr>
          <p:cNvPr id="5" name="Picture 2" descr="http://liubavyshka.ru/_ph/102/2/7004109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786322"/>
            <a:ext cx="2008193" cy="1643069"/>
          </a:xfrm>
          <a:prstGeom prst="rect">
            <a:avLst/>
          </a:prstGeom>
          <a:noFill/>
        </p:spPr>
      </p:pic>
      <p:pic>
        <p:nvPicPr>
          <p:cNvPr id="6" name="Picture 2" descr="http://liubavyshka.ru/_ph/102/2/7004109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357694"/>
            <a:ext cx="2008193" cy="1643069"/>
          </a:xfrm>
          <a:prstGeom prst="rect">
            <a:avLst/>
          </a:prstGeom>
          <a:noFill/>
        </p:spPr>
      </p:pic>
      <p:pic>
        <p:nvPicPr>
          <p:cNvPr id="7" name="Picture 2" descr="http://liubavyshka.ru/_ph/102/2/7004109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3429000"/>
            <a:ext cx="2008193" cy="1643069"/>
          </a:xfrm>
          <a:prstGeom prst="rect">
            <a:avLst/>
          </a:prstGeom>
          <a:noFill/>
        </p:spPr>
      </p:pic>
      <p:sp>
        <p:nvSpPr>
          <p:cNvPr id="8" name="Стрелка влево 7">
            <a:hlinkClick r:id="rId4" action="ppaction://hlinksldjump"/>
          </p:cNvPr>
          <p:cNvSpPr/>
          <p:nvPr/>
        </p:nvSpPr>
        <p:spPr>
          <a:xfrm>
            <a:off x="357158" y="6000768"/>
            <a:ext cx="1143008" cy="500066"/>
          </a:xfrm>
          <a:prstGeom prst="lef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онкурс по ИКТ\заготовки для ИК 2012\ЗАГОТОВКИ\ФОТКА2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316" cy="686151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2428892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Цель: </a:t>
            </a:r>
            <a:r>
              <a:rPr lang="ru-RU" sz="32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закреплять знание детей об изобразительных возможностях музыки.</a:t>
            </a:r>
            <a:r>
              <a:rPr lang="ru-RU" sz="40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/>
            </a:r>
            <a:br>
              <a:rPr lang="ru-RU" sz="40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</a:br>
            <a:r>
              <a:rPr lang="ru-RU" sz="32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Задачи:  </a:t>
            </a:r>
            <a:r>
              <a:rPr lang="ru-RU" sz="28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формирование  умения внимательно слушать музыку и понимать ее характер </a:t>
            </a:r>
            <a:r>
              <a:rPr lang="en-US" sz="28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;</a:t>
            </a:r>
            <a:r>
              <a:rPr lang="ru-RU" sz="2800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/>
            </a:r>
            <a:br>
              <a:rPr lang="ru-RU" sz="2800" dirty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</a:br>
            <a:r>
              <a:rPr lang="ru-RU" sz="28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развивать творчество, умение передавать характер музыки в движении.</a:t>
            </a:r>
            <a:br>
              <a:rPr lang="ru-RU" sz="28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</a:b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2928934"/>
            <a:ext cx="735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3214686"/>
            <a:ext cx="8643998" cy="3108543"/>
          </a:xfrm>
          <a:prstGeom prst="rect">
            <a:avLst/>
          </a:prstGeom>
          <a:solidFill>
            <a:srgbClr val="D0FBB3">
              <a:alpha val="71000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Правила игры</a:t>
            </a:r>
            <a:r>
              <a:rPr lang="en-US" sz="2400" b="1" dirty="0" smtClean="0"/>
              <a:t>: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Наведи мышь на солнышко и послушай  музыкальную тему.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Выбери ту девочку, которая подходит по характеру музыкальной темы.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Проверь себя, кликнув на выбранную девочку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Если ты прав, то переходи на следующее задание, а если нет то вернись и попробуй еще раз. Тебе обязательно повезет!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2" descr="E:\Конкурс по ИКТ\заготовки для ИК 2012\ЗАГОТОВКИ\ФОТКА2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39316" cy="6861517"/>
          </a:xfrm>
          <a:prstGeom prst="rect">
            <a:avLst/>
          </a:prstGeom>
          <a:noFill/>
        </p:spPr>
      </p:pic>
      <p:pic>
        <p:nvPicPr>
          <p:cNvPr id="4" name="Рисунок 3" descr="девочка_интерес_1.png">
            <a:hlinkClick r:id="" action="ppaction://hlinkshowjump?jump=nextslide">
              <a:snd r:embed="rId4" name="applause.wav"/>
            </a:hlinkClick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3357562"/>
            <a:ext cx="1986623" cy="2595008"/>
          </a:xfrm>
          <a:prstGeom prst="rect">
            <a:avLst/>
          </a:prstGeom>
        </p:spPr>
      </p:pic>
      <p:pic>
        <p:nvPicPr>
          <p:cNvPr id="5" name="Рисунок 4" descr="девочка_грусть_1.png">
            <a:hlinkClick r:id="rId6" action="ppaction://hlinksldjump">
              <a:snd r:embed="rId7" name="drumroll.wav"/>
            </a:hlinkClick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86116" y="3357562"/>
            <a:ext cx="2000264" cy="2652535"/>
          </a:xfrm>
          <a:prstGeom prst="rect">
            <a:avLst/>
          </a:prstGeom>
        </p:spPr>
      </p:pic>
      <p:pic>
        <p:nvPicPr>
          <p:cNvPr id="6" name="Рисунок 5" descr="девочка_гнев.png">
            <a:hlinkClick r:id="rId6" action="ppaction://hlinksldjump">
              <a:snd r:embed="rId7" name="drumroll.wav"/>
            </a:hlinkClick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357950" y="3357562"/>
            <a:ext cx="1942827" cy="2667459"/>
          </a:xfrm>
          <a:prstGeom prst="rect">
            <a:avLst/>
          </a:prstGeom>
        </p:spPr>
      </p:pic>
      <p:sp>
        <p:nvSpPr>
          <p:cNvPr id="7" name="Солнце 6"/>
          <p:cNvSpPr/>
          <p:nvPr/>
        </p:nvSpPr>
        <p:spPr>
          <a:xfrm>
            <a:off x="3643306" y="428604"/>
            <a:ext cx="1571636" cy="1500198"/>
          </a:xfrm>
          <a:prstGeom prst="su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9" name="Резввушка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1063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E:\Конкурс по ИКТ\заготовки для ИК 2012\ЗАГОТОВКИ\ФОТКА2t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4" y="0"/>
            <a:ext cx="9139316" cy="686151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357298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Молодец!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pic>
        <p:nvPicPr>
          <p:cNvPr id="8" name="Picture 2" descr="http://yoursmileys.ru/tsmile/rulez/t203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4572008"/>
            <a:ext cx="2428892" cy="1726563"/>
          </a:xfrm>
          <a:prstGeom prst="rect">
            <a:avLst/>
          </a:prstGeom>
          <a:noFill/>
        </p:spPr>
      </p:pic>
      <p:pic>
        <p:nvPicPr>
          <p:cNvPr id="9" name="Picture 2" descr="http://yoursmileys.ru/tsmile/rulez/t203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2571744"/>
            <a:ext cx="2428892" cy="1726563"/>
          </a:xfrm>
          <a:prstGeom prst="rect">
            <a:avLst/>
          </a:prstGeom>
          <a:noFill/>
        </p:spPr>
      </p:pic>
      <p:pic>
        <p:nvPicPr>
          <p:cNvPr id="10" name="Picture 2" descr="http://yoursmileys.ru/tsmile/rulez/t203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786322"/>
            <a:ext cx="2428892" cy="1726563"/>
          </a:xfrm>
          <a:prstGeom prst="rect">
            <a:avLst/>
          </a:prstGeom>
          <a:noFill/>
        </p:spPr>
      </p:pic>
      <p:pic>
        <p:nvPicPr>
          <p:cNvPr id="11" name="Picture 2" descr="http://yoursmileys.ru/tsmile/rulez/t203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08" y="3000372"/>
            <a:ext cx="2428892" cy="1726563"/>
          </a:xfrm>
          <a:prstGeom prst="rect">
            <a:avLst/>
          </a:prstGeom>
          <a:noFill/>
        </p:spPr>
      </p:pic>
      <p:pic>
        <p:nvPicPr>
          <p:cNvPr id="12" name="Picture 2" descr="http://yoursmileys.ru/tsmile/rulez/t203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3429000"/>
            <a:ext cx="2428892" cy="1726563"/>
          </a:xfrm>
          <a:prstGeom prst="rect">
            <a:avLst/>
          </a:prstGeom>
          <a:noFill/>
        </p:spPr>
      </p:pic>
      <p:sp>
        <p:nvSpPr>
          <p:cNvPr id="14" name="Стрелка вправо 13">
            <a:hlinkClick r:id="rId6" action="ppaction://hlinksldjump"/>
          </p:cNvPr>
          <p:cNvSpPr/>
          <p:nvPr/>
        </p:nvSpPr>
        <p:spPr>
          <a:xfrm>
            <a:off x="7786710" y="6072206"/>
            <a:ext cx="1000132" cy="500066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онкурс по ИКТ\заготовки для ИК 2012\ЗАГОТОВКИ\ФОТКА2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316" cy="686151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35729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Попробуй ещё раз!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liubavyshka.ru/_ph/102/2/7004109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3500438"/>
            <a:ext cx="2008193" cy="1643069"/>
          </a:xfrm>
          <a:prstGeom prst="rect">
            <a:avLst/>
          </a:prstGeom>
          <a:noFill/>
        </p:spPr>
      </p:pic>
      <p:pic>
        <p:nvPicPr>
          <p:cNvPr id="5" name="Picture 2" descr="http://liubavyshka.ru/_ph/102/2/7004109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786322"/>
            <a:ext cx="2008193" cy="1643069"/>
          </a:xfrm>
          <a:prstGeom prst="rect">
            <a:avLst/>
          </a:prstGeom>
          <a:noFill/>
        </p:spPr>
      </p:pic>
      <p:pic>
        <p:nvPicPr>
          <p:cNvPr id="6" name="Picture 2" descr="http://liubavyshka.ru/_ph/102/2/7004109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357694"/>
            <a:ext cx="2008193" cy="1643069"/>
          </a:xfrm>
          <a:prstGeom prst="rect">
            <a:avLst/>
          </a:prstGeom>
          <a:noFill/>
        </p:spPr>
      </p:pic>
      <p:pic>
        <p:nvPicPr>
          <p:cNvPr id="7" name="Picture 2" descr="http://liubavyshka.ru/_ph/102/2/7004109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3429000"/>
            <a:ext cx="2008193" cy="1643069"/>
          </a:xfrm>
          <a:prstGeom prst="rect">
            <a:avLst/>
          </a:prstGeom>
          <a:noFill/>
        </p:spPr>
      </p:pic>
      <p:sp>
        <p:nvSpPr>
          <p:cNvPr id="8" name="Стрелка влево 7">
            <a:hlinkClick r:id="rId4" action="ppaction://hlinksldjump"/>
          </p:cNvPr>
          <p:cNvSpPr/>
          <p:nvPr/>
        </p:nvSpPr>
        <p:spPr>
          <a:xfrm>
            <a:off x="357158" y="6000768"/>
            <a:ext cx="1143008" cy="500066"/>
          </a:xfrm>
          <a:prstGeom prst="lef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2" descr="E:\Конкурс по ИКТ\заготовки для ИК 2012\ЗАГОТОВКИ\ФОТКА2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39316" cy="6861517"/>
          </a:xfrm>
          <a:prstGeom prst="rect">
            <a:avLst/>
          </a:prstGeom>
          <a:noFill/>
        </p:spPr>
      </p:pic>
      <p:pic>
        <p:nvPicPr>
          <p:cNvPr id="4" name="Рисунок 3" descr="девочка_интерес_1.png">
            <a:hlinkClick r:id="rId4" action="ppaction://hlinksldjump">
              <a:snd r:embed="rId5" name="drumroll.wav"/>
            </a:hlinkClick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034" y="3357562"/>
            <a:ext cx="1986623" cy="2595008"/>
          </a:xfrm>
          <a:prstGeom prst="rect">
            <a:avLst/>
          </a:prstGeom>
        </p:spPr>
      </p:pic>
      <p:pic>
        <p:nvPicPr>
          <p:cNvPr id="5" name="Рисунок 4" descr="девочка_грусть_1.png">
            <a:hlinkClick r:id="rId4" action="ppaction://hlinksldjump">
              <a:snd r:embed="rId5" name="drumroll.wav"/>
            </a:hlinkClick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86116" y="3348231"/>
            <a:ext cx="2000264" cy="2652535"/>
          </a:xfrm>
          <a:prstGeom prst="rect">
            <a:avLst/>
          </a:prstGeom>
        </p:spPr>
      </p:pic>
      <p:pic>
        <p:nvPicPr>
          <p:cNvPr id="6" name="Рисунок 5" descr="девочка_гнев.png">
            <a:hlinkClick r:id="rId8" action="ppaction://hlinksldjump">
              <a:snd r:embed="rId9" name="applause.wav"/>
            </a:hlinkClick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143636" y="3357562"/>
            <a:ext cx="1942827" cy="2667459"/>
          </a:xfrm>
          <a:prstGeom prst="rect">
            <a:avLst/>
          </a:prstGeom>
        </p:spPr>
      </p:pic>
      <p:sp>
        <p:nvSpPr>
          <p:cNvPr id="7" name="Солнце 6"/>
          <p:cNvSpPr/>
          <p:nvPr/>
        </p:nvSpPr>
        <p:spPr>
          <a:xfrm>
            <a:off x="3643306" y="428604"/>
            <a:ext cx="1571636" cy="1500198"/>
          </a:xfrm>
          <a:prstGeom prst="su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9" name="Злюка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9572660" y="21431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1581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E:\Конкурс по ИКТ\заготовки для ИК 2012\ЗАГОТОВКИ\ФОТКА2t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4" y="0"/>
            <a:ext cx="9139316" cy="686151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357298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Молодец!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pic>
        <p:nvPicPr>
          <p:cNvPr id="8" name="Picture 2" descr="http://yoursmileys.ru/tsmile/rulez/t203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4572008"/>
            <a:ext cx="2428892" cy="1726563"/>
          </a:xfrm>
          <a:prstGeom prst="rect">
            <a:avLst/>
          </a:prstGeom>
          <a:noFill/>
        </p:spPr>
      </p:pic>
      <p:pic>
        <p:nvPicPr>
          <p:cNvPr id="9" name="Picture 2" descr="http://yoursmileys.ru/tsmile/rulez/t203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2571744"/>
            <a:ext cx="2428892" cy="1726563"/>
          </a:xfrm>
          <a:prstGeom prst="rect">
            <a:avLst/>
          </a:prstGeom>
          <a:noFill/>
        </p:spPr>
      </p:pic>
      <p:pic>
        <p:nvPicPr>
          <p:cNvPr id="10" name="Picture 2" descr="http://yoursmileys.ru/tsmile/rulez/t203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786322"/>
            <a:ext cx="2428892" cy="1726563"/>
          </a:xfrm>
          <a:prstGeom prst="rect">
            <a:avLst/>
          </a:prstGeom>
          <a:noFill/>
        </p:spPr>
      </p:pic>
      <p:pic>
        <p:nvPicPr>
          <p:cNvPr id="11" name="Picture 2" descr="http://yoursmileys.ru/tsmile/rulez/t203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08" y="3000372"/>
            <a:ext cx="2428892" cy="1726563"/>
          </a:xfrm>
          <a:prstGeom prst="rect">
            <a:avLst/>
          </a:prstGeom>
          <a:noFill/>
        </p:spPr>
      </p:pic>
      <p:pic>
        <p:nvPicPr>
          <p:cNvPr id="12" name="Picture 2" descr="http://yoursmileys.ru/tsmile/rulez/t203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3429000"/>
            <a:ext cx="2428892" cy="1726563"/>
          </a:xfrm>
          <a:prstGeom prst="rect">
            <a:avLst/>
          </a:prstGeom>
          <a:noFill/>
        </p:spPr>
      </p:pic>
      <p:sp>
        <p:nvSpPr>
          <p:cNvPr id="14" name="Стрелка вправо 13">
            <a:hlinkClick r:id="rId6" action="ppaction://hlinksldjump"/>
          </p:cNvPr>
          <p:cNvSpPr/>
          <p:nvPr/>
        </p:nvSpPr>
        <p:spPr>
          <a:xfrm>
            <a:off x="7786710" y="6072206"/>
            <a:ext cx="1000132" cy="500066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онкурс по ИКТ\заготовки для ИК 2012\ЗАГОТОВКИ\ФОТКА2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316" cy="686151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35729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Попробуй ещё раз!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liubavyshka.ru/_ph/102/2/7004109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3500438"/>
            <a:ext cx="2008193" cy="1643069"/>
          </a:xfrm>
          <a:prstGeom prst="rect">
            <a:avLst/>
          </a:prstGeom>
          <a:noFill/>
        </p:spPr>
      </p:pic>
      <p:pic>
        <p:nvPicPr>
          <p:cNvPr id="5" name="Picture 2" descr="http://liubavyshka.ru/_ph/102/2/7004109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786322"/>
            <a:ext cx="2008193" cy="1643069"/>
          </a:xfrm>
          <a:prstGeom prst="rect">
            <a:avLst/>
          </a:prstGeom>
          <a:noFill/>
        </p:spPr>
      </p:pic>
      <p:pic>
        <p:nvPicPr>
          <p:cNvPr id="6" name="Picture 2" descr="http://liubavyshka.ru/_ph/102/2/7004109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357694"/>
            <a:ext cx="2008193" cy="1643069"/>
          </a:xfrm>
          <a:prstGeom prst="rect">
            <a:avLst/>
          </a:prstGeom>
          <a:noFill/>
        </p:spPr>
      </p:pic>
      <p:pic>
        <p:nvPicPr>
          <p:cNvPr id="7" name="Picture 2" descr="http://liubavyshka.ru/_ph/102/2/7004109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3429000"/>
            <a:ext cx="2008193" cy="1643069"/>
          </a:xfrm>
          <a:prstGeom prst="rect">
            <a:avLst/>
          </a:prstGeom>
          <a:noFill/>
        </p:spPr>
      </p:pic>
      <p:sp>
        <p:nvSpPr>
          <p:cNvPr id="8" name="Стрелка влево 7">
            <a:hlinkClick r:id="rId4" action="ppaction://hlinksldjump"/>
          </p:cNvPr>
          <p:cNvSpPr/>
          <p:nvPr/>
        </p:nvSpPr>
        <p:spPr>
          <a:xfrm>
            <a:off x="357158" y="6000768"/>
            <a:ext cx="1143008" cy="500066"/>
          </a:xfrm>
          <a:prstGeom prst="lef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2" descr="E:\Конкурс по ИКТ\заготовки для ИК 2012\ЗАГОТОВКИ\ФОТКА2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39316" cy="6861517"/>
          </a:xfrm>
          <a:prstGeom prst="rect">
            <a:avLst/>
          </a:prstGeom>
          <a:noFill/>
        </p:spPr>
      </p:pic>
      <p:pic>
        <p:nvPicPr>
          <p:cNvPr id="4" name="Рисунок 3" descr="девочка_интерес_1.png">
            <a:hlinkClick r:id="rId4" action="ppaction://hlinksldjump">
              <a:snd r:embed="rId5" name="drumroll.wav"/>
            </a:hlinkClick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034" y="3357562"/>
            <a:ext cx="1986623" cy="2595008"/>
          </a:xfrm>
          <a:prstGeom prst="rect">
            <a:avLst/>
          </a:prstGeom>
        </p:spPr>
      </p:pic>
      <p:pic>
        <p:nvPicPr>
          <p:cNvPr id="5" name="Рисунок 4" descr="девочка_грусть_1.png">
            <a:hlinkClick r:id="rId7" action="ppaction://hlinksldjump">
              <a:snd r:embed="rId8" name="applause.wav"/>
            </a:hlinkClick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286116" y="3348231"/>
            <a:ext cx="2000264" cy="2652535"/>
          </a:xfrm>
          <a:prstGeom prst="rect">
            <a:avLst/>
          </a:prstGeom>
        </p:spPr>
      </p:pic>
      <p:pic>
        <p:nvPicPr>
          <p:cNvPr id="6" name="Рисунок 5" descr="девочка_гнев.png">
            <a:hlinkClick r:id="rId4" action="ppaction://hlinksldjump">
              <a:snd r:embed="rId5" name="drumroll.wav"/>
            </a:hlinkClick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143636" y="3357562"/>
            <a:ext cx="1942827" cy="2667459"/>
          </a:xfrm>
          <a:prstGeom prst="rect">
            <a:avLst/>
          </a:prstGeom>
        </p:spPr>
      </p:pic>
      <p:sp>
        <p:nvSpPr>
          <p:cNvPr id="7" name="Солнце 6"/>
          <p:cNvSpPr/>
          <p:nvPr/>
        </p:nvSpPr>
        <p:spPr>
          <a:xfrm>
            <a:off x="3643306" y="428604"/>
            <a:ext cx="1571636" cy="1500198"/>
          </a:xfrm>
          <a:prstGeom prst="su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10" name="Плакса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1876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102</Words>
  <Application>Microsoft Office PowerPoint</Application>
  <PresentationFormat>Экран (4:3)</PresentationFormat>
  <Paragraphs>15</Paragraphs>
  <Slides>11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Интерактивная музыкально-дидактическая игра  « Три подружки»   для детей среднего дошкольного возраста</vt:lpstr>
      <vt:lpstr>Цель: закреплять знание детей об изобразительных возможностях музыки. Задачи:  формирование  умения внимательно слушать музыку и понимать ее характер ; развивать творчество, умение передавать характер музыки в движении. </vt:lpstr>
      <vt:lpstr>Слайд 3</vt:lpstr>
      <vt:lpstr>Молодец!</vt:lpstr>
      <vt:lpstr>Попробуй ещё раз!</vt:lpstr>
      <vt:lpstr>Слайд 6</vt:lpstr>
      <vt:lpstr>Молодец!</vt:lpstr>
      <vt:lpstr>Попробуй ещё раз!</vt:lpstr>
      <vt:lpstr>Слайд 9</vt:lpstr>
      <vt:lpstr>Молодец!</vt:lpstr>
      <vt:lpstr>Попробуй ещё раз!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36</cp:revision>
  <dcterms:created xsi:type="dcterms:W3CDTF">2016-03-04T15:57:29Z</dcterms:created>
  <dcterms:modified xsi:type="dcterms:W3CDTF">2016-04-24T20:08:55Z</dcterms:modified>
</cp:coreProperties>
</file>