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281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70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45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410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431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15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881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7717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</cp:revision>
  <dcterms:created xsi:type="dcterms:W3CDTF">2016-11-26T17:59:48Z</dcterms:created>
  <dcterms:modified xsi:type="dcterms:W3CDTF">2016-11-26T18:02:00Z</dcterms:modified>
</cp:coreProperties>
</file>