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56" r:id="rId3"/>
    <p:sldId id="258" r:id="rId4"/>
    <p:sldId id="262" r:id="rId5"/>
    <p:sldId id="263" r:id="rId6"/>
    <p:sldId id="381" r:id="rId7"/>
    <p:sldId id="380" r:id="rId8"/>
    <p:sldId id="353" r:id="rId9"/>
    <p:sldId id="358" r:id="rId10"/>
    <p:sldId id="355" r:id="rId11"/>
    <p:sldId id="356" r:id="rId12"/>
    <p:sldId id="357" r:id="rId13"/>
    <p:sldId id="383" r:id="rId14"/>
    <p:sldId id="311" r:id="rId15"/>
    <p:sldId id="310" r:id="rId16"/>
    <p:sldId id="345" r:id="rId17"/>
    <p:sldId id="314" r:id="rId18"/>
    <p:sldId id="312" r:id="rId19"/>
    <p:sldId id="359" r:id="rId20"/>
    <p:sldId id="315" r:id="rId21"/>
    <p:sldId id="362" r:id="rId22"/>
    <p:sldId id="313" r:id="rId23"/>
    <p:sldId id="281" r:id="rId24"/>
    <p:sldId id="282" r:id="rId25"/>
    <p:sldId id="283" r:id="rId26"/>
    <p:sldId id="284" r:id="rId27"/>
    <p:sldId id="285" r:id="rId28"/>
    <p:sldId id="286" r:id="rId29"/>
    <p:sldId id="295" r:id="rId30"/>
    <p:sldId id="303" r:id="rId31"/>
    <p:sldId id="316" r:id="rId32"/>
    <p:sldId id="319" r:id="rId33"/>
    <p:sldId id="318" r:id="rId34"/>
    <p:sldId id="32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F9AF9B6-25E1-4BD6-B426-511EE6F1CCA2}">
          <p14:sldIdLst>
            <p14:sldId id="257"/>
            <p14:sldId id="256"/>
          </p14:sldIdLst>
        </p14:section>
        <p14:section name="Раздел без заголовка" id="{54E8B586-07B5-411D-A4ED-E0241D0958FC}">
          <p14:sldIdLst>
            <p14:sldId id="258"/>
            <p14:sldId id="262"/>
            <p14:sldId id="263"/>
            <p14:sldId id="381"/>
            <p14:sldId id="380"/>
            <p14:sldId id="353"/>
            <p14:sldId id="358"/>
            <p14:sldId id="355"/>
            <p14:sldId id="356"/>
            <p14:sldId id="357"/>
            <p14:sldId id="383"/>
            <p14:sldId id="311"/>
            <p14:sldId id="310"/>
            <p14:sldId id="345"/>
            <p14:sldId id="314"/>
            <p14:sldId id="312"/>
            <p14:sldId id="359"/>
            <p14:sldId id="315"/>
            <p14:sldId id="362"/>
            <p14:sldId id="313"/>
            <p14:sldId id="281"/>
            <p14:sldId id="282"/>
            <p14:sldId id="283"/>
            <p14:sldId id="284"/>
            <p14:sldId id="285"/>
            <p14:sldId id="286"/>
            <p14:sldId id="295"/>
            <p14:sldId id="303"/>
            <p14:sldId id="316"/>
            <p14:sldId id="319"/>
            <p14:sldId id="318"/>
            <p14:sldId id="32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FF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6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315ED-B5A0-4962-941D-FB94E6BEC0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19FD5-8613-4598-93E2-F5FD68675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649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19FD5-8613-4598-93E2-F5FD686756D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7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resentations\1 september\girl\Girl-Main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1340768"/>
            <a:ext cx="4896544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Betina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933056"/>
            <a:ext cx="5104656" cy="1080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996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15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62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37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41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95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41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16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48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99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32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resentations\1 september\girl\Girl-Slaid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555" y="620688"/>
            <a:ext cx="7992888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600201"/>
            <a:ext cx="7992888" cy="442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53991-84B9-46C9-AF69-C419E204299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EE835-CA6A-4E9A-BB30-E96AAFDA4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4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Betina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Betina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Betin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Betin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Betin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Betin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resentations\1 september\girl\Slaid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5698" y="3429000"/>
            <a:ext cx="234063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6754" y="2163988"/>
            <a:ext cx="7847965" cy="2530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61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ФОТОГРАФИИ\САДИК\ЯГОДКИ\2016\август\20160826_1259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856873" cy="441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23511" y="764704"/>
            <a:ext cx="66329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М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ини-музей </a:t>
            </a: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«Русская изба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259980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574" y="476672"/>
            <a:ext cx="826085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Мини-музей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«</a:t>
            </a: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Маленький край большой земли» 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pic>
        <p:nvPicPr>
          <p:cNvPr id="3074" name="Picture 2" descr="X:\ФОТОГРАФИИ\САДИК\ЯГОДКИ\2016\август\20160826_1259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4074" y="1794748"/>
            <a:ext cx="6615850" cy="429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21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3764" y="-32856"/>
            <a:ext cx="52247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Мини-музеи в группах</a:t>
            </a:r>
          </a:p>
        </p:txBody>
      </p:sp>
      <p:pic>
        <p:nvPicPr>
          <p:cNvPr id="4098" name="Picture 2" descr="X:\Детсад\документация в детском саду\Моё ПОРТФОЛИО воспитателя\выступления\августовское совещание 2016\фото в презентацию\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425" y="5132961"/>
            <a:ext cx="7883377" cy="138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5306" y="4613864"/>
            <a:ext cx="22758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В раздевалке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548680"/>
            <a:ext cx="41198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В групповом помещении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pic>
        <p:nvPicPr>
          <p:cNvPr id="4099" name="Picture 3" descr="X:\Детсад\документация в детском саду\Моё ПОРТФОЛИО воспитателя\выступления\августовское совещание 2016\фото в презентацию\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9315" y="3068960"/>
            <a:ext cx="3632101" cy="163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X:\ФОТОГРАФИИ\САДИК\МУЛЬТЯШКИ\2014-2015\март\DSC_087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071900"/>
            <a:ext cx="5965814" cy="192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90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715" y="1844824"/>
            <a:ext cx="8400568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Каждый мини-музей 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— 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 общения, 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совместной 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работы воспитателя, 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детей 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их семей. 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301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resentations\1 september\girl\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9" y="3157846"/>
            <a:ext cx="2523728" cy="370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1034187"/>
            <a:ext cx="582903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Мини-музеи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МБДОУ №40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детский сад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«Золотой ключик»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 Ключи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714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66329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М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ини-музей </a:t>
            </a: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«Русская изба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» </a:t>
            </a:r>
          </a:p>
        </p:txBody>
      </p:sp>
      <p:pic>
        <p:nvPicPr>
          <p:cNvPr id="5123" name="Picture 3" descr="X:\ФОТОГРАФИИ\САДИК\ЯГОДКИ\2016\август\20160826_1301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17" y="1598467"/>
            <a:ext cx="7848872" cy="441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24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етсад\документация в детском саду\Моё ПОРТФОЛИО воспитателя\выступления\августовское совещание 2016\DSC_06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3240360" cy="519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15518" y="1997742"/>
            <a:ext cx="439319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Экскурсии</a:t>
            </a:r>
          </a:p>
          <a:p>
            <a:pPr algn="ctr"/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</a:t>
            </a:r>
            <a:endParaRPr lang="ru-RU" sz="4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«Русскую избу»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47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">
        <p:circle/>
      </p:transition>
    </mc:Choice>
    <mc:Fallback xmlns="">
      <p:transition spd="slow" advClick="0" advTm="1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Детсад\документация в детском саду\Моё ПОРТФОЛИО воспитателя\выступления\августовское совещание 2016\фото в презентацию\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1597980"/>
            <a:ext cx="7224802" cy="446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088" y="764704"/>
            <a:ext cx="81403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Непосредственно образовательная деятельность</a:t>
            </a:r>
            <a:endParaRPr lang="ru-RU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922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">
        <p:circle/>
      </p:transition>
    </mc:Choice>
    <mc:Fallback xmlns="">
      <p:transition spd="slow" advClick="0" advTm="1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574" y="476672"/>
            <a:ext cx="826085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Мини-музей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«</a:t>
            </a: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Маленький край большой земли» 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pic>
        <p:nvPicPr>
          <p:cNvPr id="4098" name="Picture 2" descr="X:\ФОТОГРАФИИ\САДИК\ЯГОДКИ\2016\август\20160826_20104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1802284"/>
            <a:ext cx="6573424" cy="423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338457"/>
      </p:ext>
    </p:extLst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X:\ФОТОГРАФИИ\САДИК\ЯГОДКИ\2016\август\20160826_130010_0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836712"/>
            <a:ext cx="800174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947806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1880" y="1556792"/>
            <a:ext cx="4896544" cy="1470025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/>
                <a:ea typeface="Calibri"/>
              </a:rPr>
              <a:t>Использование </a:t>
            </a:r>
            <a:br>
              <a:rPr lang="ru-RU" sz="3200" b="1" i="1" dirty="0" smtClean="0">
                <a:latin typeface="Times New Roman"/>
                <a:ea typeface="Calibri"/>
              </a:rPr>
            </a:br>
            <a:r>
              <a:rPr lang="ru-RU" sz="3200" b="1" i="1" dirty="0" smtClean="0">
                <a:latin typeface="Times New Roman"/>
                <a:ea typeface="Calibri"/>
              </a:rPr>
              <a:t>мини-музея в ДОУ </a:t>
            </a:r>
            <a:br>
              <a:rPr lang="ru-RU" sz="3200" b="1" i="1" dirty="0" smtClean="0">
                <a:latin typeface="Times New Roman"/>
                <a:ea typeface="Calibri"/>
              </a:rPr>
            </a:br>
            <a:r>
              <a:rPr lang="ru-RU" sz="3200" b="1" i="1" dirty="0" smtClean="0">
                <a:latin typeface="Times New Roman"/>
                <a:ea typeface="Calibri"/>
              </a:rPr>
              <a:t>в процессе реализации проектной </a:t>
            </a:r>
            <a:br>
              <a:rPr lang="ru-RU" sz="3200" b="1" i="1" dirty="0" smtClean="0">
                <a:latin typeface="Times New Roman"/>
                <a:ea typeface="Calibri"/>
              </a:rPr>
            </a:br>
            <a:r>
              <a:rPr lang="ru-RU" sz="3200" b="1" i="1" dirty="0" smtClean="0">
                <a:latin typeface="Times New Roman"/>
                <a:ea typeface="Calibri"/>
              </a:rPr>
              <a:t>деятельности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3933056"/>
            <a:ext cx="6184776" cy="1440160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Подготовила: воспитатель средней группы «А» д/с № 40  «Золотой ключик» </a:t>
            </a:r>
          </a:p>
          <a:p>
            <a:r>
              <a:rPr lang="ru-RU" sz="9600" dirty="0" smtClean="0"/>
              <a:t>                 п. Ключи Камчатского края</a:t>
            </a:r>
          </a:p>
          <a:p>
            <a:r>
              <a:rPr lang="ru-RU" sz="9600" dirty="0" smtClean="0"/>
              <a:t>                         </a:t>
            </a:r>
            <a:r>
              <a:rPr lang="ru-RU" sz="9600" dirty="0" err="1" smtClean="0"/>
              <a:t>Маметьева</a:t>
            </a:r>
            <a:r>
              <a:rPr lang="ru-RU" sz="9600" dirty="0" smtClean="0"/>
              <a:t> Лидия Сергеевна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45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Детсад\документация в детском саду\Моё ПОРТФОЛИО воспитателя\выступления\августовское совещание 2016\фото в презентацию\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1268760"/>
            <a:ext cx="7397080" cy="471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608658"/>
            <a:ext cx="22217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Экскурсия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90767141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X:\Детсад\документация в детском саду\Моё ПОРТФОЛИО воспитателя\выступления\августовское совещание 2016\фото в презентацию\DSCN29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96819"/>
            <a:ext cx="3168352" cy="422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X:\Детсад\документация в детском саду\Моё ПОРТФОЛИО воспитателя\выступления\августовское совещание 2016\фото в презентацию\DSCN29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405045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63750" y="836712"/>
            <a:ext cx="36489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Игровая деятельность</a:t>
            </a:r>
            <a:endParaRPr lang="ru-RU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852712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resentations\1 september\girl\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9" y="3157846"/>
            <a:ext cx="2523728" cy="370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2168071"/>
            <a:ext cx="740068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Мини-музеи в группе</a:t>
            </a:r>
            <a:endParaRPr lang="ru-RU" sz="6000" b="1" cap="none" spc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39645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X:\ФОТОГРАФИИ\САДИК\2015\март\DSC_08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5879" y="1700808"/>
            <a:ext cx="5472560" cy="362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96758" y="5181453"/>
            <a:ext cx="53699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Народный костюм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>
            <a:off x="755576" y="620688"/>
            <a:ext cx="7776864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Мини-музей</a:t>
            </a:r>
            <a:endParaRPr lang="ru-RU" sz="36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«Русь»</a:t>
            </a:r>
            <a:endParaRPr lang="ru-RU" sz="36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69803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split orient="vert"/>
      </p:transition>
    </mc:Choice>
    <mc:Fallback xmlns="">
      <p:transition spd="slow" advClick="0" advTm="2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X:\ФОТОГРАФИИ\САДИК\2015\март\DSC_08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57915"/>
            <a:ext cx="3565991" cy="538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2080" y="2934406"/>
            <a:ext cx="28134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Игрушки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03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">
        <p:dissolve/>
      </p:transition>
    </mc:Choice>
    <mc:Fallback xmlns="">
      <p:transition spd="slow" advClick="0" advTm="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2924944"/>
            <a:ext cx="524060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Домашняя утварь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 descr="G:\DCIM\100D5100\DSC_092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35413" y="1614953"/>
            <a:ext cx="4840662" cy="326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25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">
        <p:dissolve/>
      </p:transition>
    </mc:Choice>
    <mc:Fallback xmlns="">
      <p:transition spd="slow" advClick="0" advTm="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X:\ФОТОГРАФИИ\САДИК\2015\март\DSC_08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7023547" cy="465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5272619"/>
            <a:ext cx="21238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Посуда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138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">
        <p:dissolve/>
      </p:transition>
    </mc:Choice>
    <mc:Fallback xmlns="">
      <p:transition spd="slow" advClick="0" advTm="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X:\ФОТОГРАФИИ\САДИК\2015\март\DSC_082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5525" y="692696"/>
            <a:ext cx="731836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25525" y="5107831"/>
            <a:ext cx="74785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Музыкальные инструменты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6800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">
        <p:dissolve/>
      </p:transition>
    </mc:Choice>
    <mc:Fallback xmlns="">
      <p:transition spd="slow" advClick="0" advTm="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0493" y="5262299"/>
            <a:ext cx="37519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Русская изба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G:\DCIM\100D5100\DSC_082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692696"/>
            <a:ext cx="5814646" cy="473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09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">
        <p:dissolve/>
      </p:transition>
    </mc:Choice>
    <mc:Fallback xmlns="">
      <p:transition spd="slow" advClick="0" advTm="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5869" y="620688"/>
            <a:ext cx="7340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декораций русской избы в группе.</a:t>
            </a:r>
          </a:p>
        </p:txBody>
      </p:sp>
      <p:pic>
        <p:nvPicPr>
          <p:cNvPr id="26627" name="Picture 3" descr="X:\ФОТОГРАФИИ\САДИК\2015\март\DSC_08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869" y="1268760"/>
            <a:ext cx="7084465" cy="469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82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resentations\1 september\girl\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9" y="3157846"/>
            <a:ext cx="2523728" cy="370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Presentations\1 september\girl\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096" y="4725144"/>
            <a:ext cx="2428904" cy="194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764704"/>
            <a:ext cx="76429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 продуктов </a:t>
            </a:r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проектной 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67335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latin typeface="Century" pitchFamily="18" charset="0"/>
              </a:rPr>
              <a:t>Продукт, в конечном счёте, это то ради чего задуман проект, это главный результат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88079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DCIM\103NIKON\DSCN06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2204864"/>
            <a:ext cx="7776864" cy="379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548680"/>
            <a:ext cx="66579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мини-музей 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Азбука здоровья»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281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6476" y="764704"/>
            <a:ext cx="787106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extrusionH="57150" contourW="19050" prstMaterial="clear">
              <a:bevelT w="50800" h="50800" prst="artDeco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solidFill>
                    <a:srgbClr val="00B0F0"/>
                  </a:solidFill>
                </a:ln>
                <a:solidFill>
                  <a:srgbClr val="FF0066"/>
                </a:solidFill>
                <a:effectLst/>
                <a:latin typeface="Arial Black" pitchFamily="34" charset="0"/>
              </a:rPr>
              <a:t>Мини-музей </a:t>
            </a:r>
          </a:p>
          <a:p>
            <a:pPr algn="ctr"/>
            <a:r>
              <a:rPr lang="ru-RU" sz="4000" b="1" cap="none" spc="0" dirty="0" smtClean="0">
                <a:ln>
                  <a:solidFill>
                    <a:srgbClr val="00B0F0"/>
                  </a:solidFill>
                </a:ln>
                <a:solidFill>
                  <a:srgbClr val="FF0066"/>
                </a:solidFill>
                <a:effectLst/>
                <a:latin typeface="Arial Black" pitchFamily="34" charset="0"/>
              </a:rPr>
              <a:t>«Волшебный мир сказки»</a:t>
            </a:r>
            <a:endParaRPr lang="ru-RU" sz="4000" b="1" cap="none" spc="0" dirty="0">
              <a:ln>
                <a:solidFill>
                  <a:srgbClr val="00B0F0"/>
                </a:solidFill>
              </a:ln>
              <a:solidFill>
                <a:srgbClr val="FF0066"/>
              </a:solidFill>
              <a:effectLst/>
              <a:latin typeface="Arial Black" pitchFamily="34" charset="0"/>
            </a:endParaRPr>
          </a:p>
        </p:txBody>
      </p:sp>
      <p:pic>
        <p:nvPicPr>
          <p:cNvPr id="1026" name="Picture 2" descr="X:\Детсад\документация в детском саду\Моё ПОРТФОЛИО воспитателя\выступления\августовское совещание 2016\фото в презентацию\DSCN153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4196" y="2420888"/>
            <a:ext cx="7575625" cy="345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1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2000">
        <p14:vortex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X:\Детсад\документация в детском саду\Моё ПОРТФОЛИО воспитателя\выступления\августовское совещание 2016\фото в презентацию\DSCN150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0420" y="692696"/>
            <a:ext cx="6696744" cy="387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1899" y="4563360"/>
            <a:ext cx="82802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Выставка прочитанных сказок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«Сказочная страна»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746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X:\Детсад\документация в детском саду\Моё ПОРТФОЛИО воспитателя\выступления\августовское совещание 2016\фото в презентацию\DSCN151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532699"/>
            <a:ext cx="4104456" cy="553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204864"/>
            <a:ext cx="421448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Карта </a:t>
            </a:r>
          </a:p>
          <a:p>
            <a:pPr algn="ctr"/>
            <a:r>
              <a:rPr lang="ru-RU" sz="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страны Сказок</a:t>
            </a:r>
            <a:endParaRPr lang="ru-RU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643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X:\Детсад\документация в детском саду\Моё ПОРТФОЛИО воспитателя\выступления\августовское совещание 2016\фото в презентацию\DSCN15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620688"/>
            <a:ext cx="6240694" cy="468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6229" y="5157192"/>
            <a:ext cx="5191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гостях у сказки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73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1000">
        <p14:reveal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58326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800" dirty="0"/>
              <a:t>	</a:t>
            </a:r>
            <a:r>
              <a:rPr lang="ru-RU" sz="2800" b="1" dirty="0" err="1">
                <a:latin typeface="Bookman Old Style" pitchFamily="18" charset="0"/>
              </a:rPr>
              <a:t>web</a:t>
            </a:r>
            <a:r>
              <a:rPr lang="ru-RU" sz="2800" b="1" dirty="0">
                <a:latin typeface="Bookman Old Style" pitchFamily="18" charset="0"/>
              </a:rPr>
              <a:t>-сайт;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>
                <a:latin typeface="Bookman Old Style" pitchFamily="18" charset="0"/>
              </a:rPr>
              <a:t>	</a:t>
            </a:r>
            <a:r>
              <a:rPr lang="ru-RU" sz="2800" b="1" dirty="0" smtClean="0">
                <a:latin typeface="Bookman Old Style" pitchFamily="18" charset="0"/>
              </a:rPr>
              <a:t>видеофильм</a:t>
            </a:r>
            <a:r>
              <a:rPr lang="ru-RU" sz="2800" b="1" dirty="0">
                <a:latin typeface="Bookman Old Style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>
                <a:latin typeface="Bookman Old Style" pitchFamily="18" charset="0"/>
              </a:rPr>
              <a:t>	выставка;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>
                <a:latin typeface="Bookman Old Style" pitchFamily="18" charset="0"/>
              </a:rPr>
              <a:t>	газета, журнал;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>
                <a:latin typeface="Bookman Old Style" pitchFamily="18" charset="0"/>
              </a:rPr>
              <a:t>	</a:t>
            </a:r>
            <a:r>
              <a:rPr lang="ru-RU" sz="2800" b="1" dirty="0" smtClean="0">
                <a:latin typeface="Bookman Old Style" pitchFamily="18" charset="0"/>
              </a:rPr>
              <a:t>игра</a:t>
            </a:r>
            <a:r>
              <a:rPr lang="ru-RU" sz="2800" b="1" dirty="0">
                <a:latin typeface="Bookman Old Style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>
                <a:latin typeface="Bookman Old Style" pitchFamily="18" charset="0"/>
              </a:rPr>
              <a:t>	коллекция;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9126" y="3212976"/>
            <a:ext cx="68407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800" b="1" dirty="0"/>
              <a:t>	</a:t>
            </a:r>
            <a:r>
              <a:rPr lang="ru-RU" sz="2800" b="1" dirty="0" smtClean="0">
                <a:latin typeface="Bookman Old Style" pitchFamily="18" charset="0"/>
              </a:rPr>
              <a:t>костюм;</a:t>
            </a:r>
            <a:endParaRPr lang="ru-RU" sz="2800" b="1" dirty="0"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>
                <a:latin typeface="Bookman Old Style" pitchFamily="18" charset="0"/>
              </a:rPr>
              <a:t>	постановка</a:t>
            </a:r>
            <a:r>
              <a:rPr lang="ru-RU" sz="2800" b="1" dirty="0" smtClean="0">
                <a:latin typeface="Bookman Old Style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 smtClean="0">
                <a:latin typeface="Bookman Old Style" pitchFamily="18" charset="0"/>
              </a:rPr>
              <a:t>     спектакль;</a:t>
            </a:r>
            <a:endParaRPr lang="ru-RU" sz="2800" b="1" dirty="0">
              <a:latin typeface="Bookman Old Style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>
                <a:latin typeface="Bookman Old Style" pitchFamily="18" charset="0"/>
              </a:rPr>
              <a:t>	праздник;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b="1" dirty="0">
                <a:latin typeface="Bookman Old Style" pitchFamily="18" charset="0"/>
              </a:rPr>
              <a:t>	</a:t>
            </a:r>
            <a:r>
              <a:rPr lang="ru-RU" sz="2800" b="1" dirty="0" smtClean="0">
                <a:latin typeface="Bookman Old Style" pitchFamily="18" charset="0"/>
              </a:rPr>
              <a:t>учебное пособие.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787" y="5547429"/>
            <a:ext cx="800966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i="1" dirty="0">
                <a:latin typeface="Bookman Old Style" pitchFamily="18" charset="0"/>
              </a:rPr>
              <a:t>Возможны и другие </a:t>
            </a:r>
            <a:r>
              <a:rPr lang="ru-RU" sz="2600" b="1" i="1" dirty="0" smtClean="0">
                <a:latin typeface="Bookman Old Style" pitchFamily="18" charset="0"/>
              </a:rPr>
              <a:t>варианты продукта</a:t>
            </a:r>
            <a:r>
              <a:rPr lang="ru-RU" sz="2600" b="1" i="1" dirty="0">
                <a:latin typeface="Bookman Old Style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776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795" y="1412776"/>
            <a:ext cx="7917360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ини-музей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является одним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наиболее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продуктивных результатов </a:t>
            </a:r>
            <a:endParaRPr lang="ru-RU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проектной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деятельности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771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537" y="1916832"/>
            <a:ext cx="764292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Музейная технология </a:t>
            </a:r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– 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это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один из 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методов  </a:t>
            </a:r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проектной 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деятельности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818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124744"/>
            <a:ext cx="319165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8" y="1310278"/>
            <a:ext cx="4688399" cy="40934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В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программе «От рождения до школы» 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под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редакцией  Н.Е. </a:t>
            </a:r>
            <a:r>
              <a:rPr lang="ru-RU" sz="2000" b="1" dirty="0" err="1">
                <a:ln/>
                <a:solidFill>
                  <a:schemeClr val="accent3"/>
                </a:solidFill>
              </a:rPr>
              <a:t>Вераксы</a:t>
            </a:r>
            <a:r>
              <a:rPr lang="ru-RU" sz="2000" b="1" dirty="0">
                <a:ln/>
                <a:solidFill>
                  <a:schemeClr val="accent3"/>
                </a:solidFill>
              </a:rPr>
              <a:t>, 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Т.С</a:t>
            </a:r>
            <a:r>
              <a:rPr lang="ru-RU" sz="2000" b="1" dirty="0">
                <a:ln/>
                <a:solidFill>
                  <a:schemeClr val="accent3"/>
                </a:solidFill>
              </a:rPr>
              <a:t>. Комаровой, М.А. 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Васильевой</a:t>
            </a: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проектная деятельность, 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как </a:t>
            </a: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самостоятельный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вид деятельности, 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включена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в состав 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образовательной </a:t>
            </a: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области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«Познание» 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для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детей 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от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5 до 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7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лет,  </a:t>
            </a:r>
            <a:r>
              <a:rPr lang="ru-RU" sz="2000" b="1" dirty="0" smtClean="0">
                <a:ln/>
                <a:solidFill>
                  <a:schemeClr val="accent3"/>
                </a:solidFill>
              </a:rPr>
              <a:t>а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ее элементы, какие как, 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продуктивная деятельность</a:t>
            </a:r>
            <a:r>
              <a:rPr lang="ru-RU" sz="2000" b="1" dirty="0">
                <a:ln/>
                <a:solidFill>
                  <a:schemeClr val="accent3"/>
                </a:solidFill>
              </a:rPr>
              <a:t>, 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исследовательская деятельность</a:t>
            </a:r>
            <a:r>
              <a:rPr lang="ru-RU" sz="2000" b="1" dirty="0">
                <a:ln/>
                <a:solidFill>
                  <a:schemeClr val="accent3"/>
                </a:solidFill>
              </a:rPr>
              <a:t>, 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презентация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результатов,  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включены в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программные задачи </a:t>
            </a: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r>
              <a:rPr lang="ru-RU" sz="2000" b="1" dirty="0" smtClean="0">
                <a:ln/>
                <a:solidFill>
                  <a:schemeClr val="accent3"/>
                </a:solidFill>
              </a:rPr>
              <a:t>и </a:t>
            </a:r>
            <a:r>
              <a:rPr lang="ru-RU" sz="2000" b="1" dirty="0">
                <a:ln/>
                <a:solidFill>
                  <a:schemeClr val="accent3"/>
                </a:solidFill>
              </a:rPr>
              <a:t>для детей младшего возраста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7395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9889" y="1340768"/>
            <a:ext cx="7704856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.	Реализация направления «Музейная педагогика».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2.	Обогащение предметно-развивающей среды ДОУ.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3.	Обогащение воспитательно-образовательного пространства новыми формами.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4.	Формирование у дошкольников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представления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о музее.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5.	Расширение кругозора дошкольников.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6.	Развитие познавательных способностей и познавательной деятельности.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7.	Формирование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проектно-исследовательских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умений и навыков.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8.	Формирование умения самостоятельно анализировать полученные знания.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9.	Развитие творческого и логического мышления и воображения.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10.	Формирование активной жизненной позиции.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417678"/>
            <a:ext cx="6415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Цели мини-музея: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779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resentations\1 september\girl\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9" y="3157846"/>
            <a:ext cx="2523728" cy="370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37480" y="1591602"/>
            <a:ext cx="434554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Размещение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мини-музеев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етском саду </a:t>
            </a:r>
          </a:p>
        </p:txBody>
      </p:sp>
    </p:spTree>
    <p:extLst>
      <p:ext uri="{BB962C8B-B14F-4D97-AF65-F5344CB8AC3E}">
        <p14:creationId xmlns:p14="http://schemas.microsoft.com/office/powerpoint/2010/main" val="412002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одукт и результаты реализации проектной деятельност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Продукт и результаты реализации проектной деятельности</Template>
  <TotalTime>1102</TotalTime>
  <Words>277</Words>
  <Application>Microsoft Office PowerPoint</Application>
  <PresentationFormat>Экран (4:3)</PresentationFormat>
  <Paragraphs>99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Продукт и результаты реализации проектной деятельности</vt:lpstr>
      <vt:lpstr>Презентация PowerPoint</vt:lpstr>
      <vt:lpstr>Использование  мини-музея в ДОУ  в процессе реализации проектной 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Продукт и результаты реализации проектной деятельности</dc:title>
  <dc:subject>Школьный шаблон PowerPoint</dc:subject>
  <dc:creator>Сантей</dc:creator>
  <dc:description>http://freeppt.ru - Презентации по культуре и искусству. Шаблоны для презентаций</dc:description>
  <cp:lastModifiedBy>Сантей</cp:lastModifiedBy>
  <cp:revision>86</cp:revision>
  <dcterms:created xsi:type="dcterms:W3CDTF">2015-10-21T05:36:35Z</dcterms:created>
  <dcterms:modified xsi:type="dcterms:W3CDTF">2016-11-25T22:41:09Z</dcterms:modified>
</cp:coreProperties>
</file>