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5B41-BB60-46F9-B8A9-0B59993DE154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B35091F-2F8D-489D-B89B-D40E982C1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5B41-BB60-46F9-B8A9-0B59993DE154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91F-2F8D-489D-B89B-D40E982C1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5B41-BB60-46F9-B8A9-0B59993DE154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91F-2F8D-489D-B89B-D40E982C1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5B41-BB60-46F9-B8A9-0B59993DE154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B35091F-2F8D-489D-B89B-D40E982C1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5B41-BB60-46F9-B8A9-0B59993DE154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91F-2F8D-489D-B89B-D40E982C191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5B41-BB60-46F9-B8A9-0B59993DE154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91F-2F8D-489D-B89B-D40E982C1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5B41-BB60-46F9-B8A9-0B59993DE154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B35091F-2F8D-489D-B89B-D40E982C191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5B41-BB60-46F9-B8A9-0B59993DE154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91F-2F8D-489D-B89B-D40E982C1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5B41-BB60-46F9-B8A9-0B59993DE154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91F-2F8D-489D-B89B-D40E982C1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5B41-BB60-46F9-B8A9-0B59993DE154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91F-2F8D-489D-B89B-D40E982C1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5B41-BB60-46F9-B8A9-0B59993DE154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091F-2F8D-489D-B89B-D40E982C191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8195B41-BB60-46F9-B8A9-0B59993DE154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B35091F-2F8D-489D-B89B-D40E982C191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6250706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Использование нетрадиционных методов рисования </a:t>
            </a:r>
            <a:r>
              <a:rPr lang="ru-RU" dirty="0" smtClean="0"/>
              <a:t>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mtClean="0"/>
              <a:t> </a:t>
            </a:r>
            <a:r>
              <a:rPr lang="ru-RU" smtClean="0"/>
              <a:t> </a:t>
            </a:r>
            <a:r>
              <a:rPr lang="ru-RU" dirty="0" smtClean="0"/>
              <a:t>младшей группе</a:t>
            </a:r>
            <a:br>
              <a:rPr lang="ru-RU" dirty="0" smtClean="0"/>
            </a:br>
            <a:r>
              <a:rPr lang="ru-RU" dirty="0" smtClean="0"/>
              <a:t>детского сада                          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    </a:t>
            </a:r>
            <a:r>
              <a:rPr lang="ru-RU" sz="1800" dirty="0" smtClean="0"/>
              <a:t>Составила</a:t>
            </a:r>
            <a:r>
              <a:rPr lang="en-US" sz="1800" dirty="0" smtClean="0"/>
              <a:t>:</a:t>
            </a:r>
            <a:r>
              <a:rPr lang="ru-RU" sz="1800" dirty="0" smtClean="0"/>
              <a:t> </a:t>
            </a:r>
            <a:r>
              <a:rPr lang="ru-RU" sz="1800" dirty="0" smtClean="0"/>
              <a:t>воспитатель </a:t>
            </a:r>
            <a:r>
              <a:rPr lang="ru-RU" sz="1800" dirty="0" smtClean="0"/>
              <a:t>высшей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                    </a:t>
            </a:r>
            <a:r>
              <a:rPr lang="ru-RU" sz="1800" dirty="0" smtClean="0"/>
              <a:t>квалификационной  </a:t>
            </a:r>
            <a:r>
              <a:rPr lang="ru-RU" sz="1800" dirty="0" smtClean="0"/>
              <a:t>категории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</a:t>
            </a:r>
            <a:r>
              <a:rPr lang="ru-RU" sz="1800" dirty="0" smtClean="0"/>
              <a:t>                    Чикал </a:t>
            </a:r>
            <a:r>
              <a:rPr lang="ru-RU" sz="1800" dirty="0"/>
              <a:t>Т</a:t>
            </a:r>
            <a:r>
              <a:rPr lang="ru-RU" sz="1800" dirty="0" smtClean="0"/>
              <a:t>амара Олеговна                                           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0427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008112"/>
          </a:xfrm>
        </p:spPr>
        <p:txBody>
          <a:bodyPr/>
          <a:lstStyle/>
          <a:p>
            <a:pPr algn="ctr"/>
            <a:r>
              <a:rPr lang="ru-RU" dirty="0" smtClean="0"/>
              <a:t>Рекомендации педагогам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8064896" cy="3600400"/>
          </a:xfrm>
        </p:spPr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ru-RU" sz="2400" b="1" dirty="0" smtClean="0"/>
              <a:t>Активно используйте в своей работе различные формы нетрадиционных методов изображения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b="1" dirty="0" smtClean="0"/>
              <a:t>При планировании образовательной деятельности по художественному творчеству учитывайте возрастные и индивидуальные особенности детей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b="1" dirty="0" smtClean="0"/>
              <a:t>Повышайте свой профессиональный уровень через ознакомление и овладение новыми нетрадиционными способами и приемами изображения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390787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446449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Цель</a:t>
            </a:r>
            <a:r>
              <a:rPr lang="en-US" sz="3100" dirty="0" smtClean="0"/>
              <a:t>:</a:t>
            </a:r>
            <a:r>
              <a:rPr lang="ru-RU" sz="31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Формировать эстетическое отношение к окружающей действительности на основе ознакомления с нетрадиционными методами рисования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100" dirty="0" smtClean="0"/>
              <a:t>Задачи</a:t>
            </a:r>
            <a:r>
              <a:rPr lang="en-US" sz="3100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 </a:t>
            </a:r>
            <a:r>
              <a:rPr lang="ru-RU" sz="2400" dirty="0" smtClean="0"/>
              <a:t>формировать у детей изобразительные навыки и умения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развивать воображение и мышление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Расширять представления о многообразии нетрадиционных техник рисования</a:t>
            </a:r>
            <a:br>
              <a:rPr lang="ru-RU" sz="2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8927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9614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Виды нетрадиционных техник рисования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16832"/>
            <a:ext cx="7704856" cy="2448272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b="1" dirty="0" smtClean="0"/>
              <a:t>Оттиск поролоном</a:t>
            </a:r>
            <a:r>
              <a:rPr lang="ru-RU" b="1" dirty="0"/>
              <a:t>,</a:t>
            </a:r>
            <a:r>
              <a:rPr lang="ru-RU" b="1" dirty="0" smtClean="0"/>
              <a:t>  сухими листьями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b="1" dirty="0" smtClean="0"/>
              <a:t>Рисование скомканной бумагой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b="1" dirty="0" smtClean="0"/>
              <a:t>Рисование ладошками, пальчиками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b="1" dirty="0" smtClean="0"/>
              <a:t>Рисование ватными палочками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099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1797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Рисование пальчиками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2204864"/>
            <a:ext cx="4191000" cy="4119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Ребенок опускает в гуашь пальчик и наносит пятнышки на бумагу (на каждый пальчик набирает краску другого цвета)</a:t>
            </a:r>
            <a:endParaRPr lang="en-US" sz="2400" dirty="0" smtClean="0"/>
          </a:p>
          <a:p>
            <a:pPr marL="0" indent="0">
              <a:buNone/>
            </a:pPr>
            <a:r>
              <a:rPr lang="ru-RU" sz="2400" dirty="0" smtClean="0"/>
              <a:t>После работы пальчики вытираются салфеткой и гуашь легко смывается водой</a:t>
            </a:r>
            <a:endParaRPr lang="en-US" sz="2400" dirty="0" smtClean="0"/>
          </a:p>
          <a:p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343400" cy="41197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Тамара\Desktop\худ твор\2016-11-03 16.16.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32856"/>
            <a:ext cx="4248472" cy="40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218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764704"/>
            <a:ext cx="8686800" cy="1368152"/>
          </a:xfrm>
        </p:spPr>
        <p:txBody>
          <a:bodyPr/>
          <a:lstStyle/>
          <a:p>
            <a:pPr algn="ctr"/>
            <a:r>
              <a:rPr lang="ru-RU" dirty="0" smtClean="0"/>
              <a:t>Рисование ладошками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2420888"/>
            <a:ext cx="4191000" cy="39037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Ребенок при помощи воспитателя наносит гуашь на ладошку и делает оттиск на бумаге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Рисовать можно обеими руками, при этом на каждую ладошку наносится гуашь другого цвета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После работы ладошки вытираются салфеткой и смываются водой</a:t>
            </a:r>
            <a:r>
              <a:rPr lang="en-US" sz="2400" dirty="0" smtClean="0"/>
              <a:t>.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8840"/>
            <a:ext cx="4343400" cy="4335760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1026" name="Picture 2" descr="C:\Users\Тамара\Desktop\худ твор\2016-11-03 14.23.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88840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мара\Desktop\худ твор\2016-11-03 14.27.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060848"/>
            <a:ext cx="230425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амара\Desktop\худ твор\2016-11-03 16.01.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05064"/>
            <a:ext cx="334837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090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692696"/>
            <a:ext cx="8686800" cy="1368152"/>
          </a:xfrm>
        </p:spPr>
        <p:txBody>
          <a:bodyPr/>
          <a:lstStyle/>
          <a:p>
            <a:pPr algn="ctr"/>
            <a:r>
              <a:rPr lang="ru-RU" dirty="0" smtClean="0"/>
              <a:t>Рисование ватными палочками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2132856"/>
            <a:ext cx="4191000" cy="44644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Ватными палочками рисовать очень просто</a:t>
            </a:r>
            <a:r>
              <a:rPr lang="en-US" dirty="0" smtClean="0"/>
              <a:t>:</a:t>
            </a:r>
            <a:r>
              <a:rPr lang="ru-RU" dirty="0" smtClean="0"/>
              <a:t> опускаем ее в воду, затем в баночку с краской и ставим на листе точки</a:t>
            </a:r>
            <a:r>
              <a:rPr lang="en-US" dirty="0" smtClean="0"/>
              <a:t>.</a:t>
            </a:r>
            <a:r>
              <a:rPr lang="ru-RU" dirty="0" smtClean="0"/>
              <a:t> Рисовать можно что угодно</a:t>
            </a:r>
            <a:r>
              <a:rPr lang="en-US" dirty="0" smtClean="0"/>
              <a:t>:</a:t>
            </a:r>
            <a:r>
              <a:rPr lang="ru-RU" dirty="0" smtClean="0"/>
              <a:t> бабочку, осенний листочек, снежинки, цветочки</a:t>
            </a:r>
            <a:r>
              <a:rPr lang="en-US" dirty="0" smtClean="0"/>
              <a:t>…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343400" cy="41197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Тамара\Desktop\худ твор\2016-11-03 17.20.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81128"/>
            <a:ext cx="2555776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852" y="1844824"/>
            <a:ext cx="267846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3771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836712"/>
            <a:ext cx="8686800" cy="10081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Рисование поролоном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2060848"/>
            <a:ext cx="4191000" cy="45365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Ребенок обмакивает кусочек поролона в гуашь и рисует методом </a:t>
            </a:r>
            <a:r>
              <a:rPr lang="ru-RU" dirty="0" err="1" smtClean="0"/>
              <a:t>примакивания</a:t>
            </a:r>
            <a:r>
              <a:rPr lang="en-US" dirty="0" smtClean="0"/>
              <a:t>.</a:t>
            </a:r>
            <a:r>
              <a:rPr lang="ru-RU" dirty="0" smtClean="0"/>
              <a:t> Очень хорошо рисовать таким способом пушистых зверьков, снег, снеговика, а так же очень легко закрашивать фон</a:t>
            </a:r>
            <a:r>
              <a:rPr lang="en-US" dirty="0" smtClean="0"/>
              <a:t>.</a:t>
            </a:r>
            <a:r>
              <a:rPr lang="ru-RU" dirty="0" smtClean="0"/>
              <a:t> При таком рисовании очень хорошо использовать трафарет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8840"/>
            <a:ext cx="4343400" cy="4335760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88840"/>
            <a:ext cx="4608512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0771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836712"/>
            <a:ext cx="8686800" cy="1368152"/>
          </a:xfrm>
        </p:spPr>
        <p:txBody>
          <a:bodyPr/>
          <a:lstStyle/>
          <a:p>
            <a:pPr algn="ctr"/>
            <a:r>
              <a:rPr lang="ru-RU" dirty="0" smtClean="0"/>
              <a:t>Оттиск мятой бумагой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2780928"/>
            <a:ext cx="4191000" cy="354367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Ребенок мнет в руках бумагу, пока она не станет мягкой, затем скатывает из нее шарик</a:t>
            </a:r>
            <a:r>
              <a:rPr lang="en-US" dirty="0" smtClean="0"/>
              <a:t>.</a:t>
            </a:r>
            <a:r>
              <a:rPr lang="ru-RU" dirty="0" smtClean="0"/>
              <a:t> Макает его в баночку с краской и наносит оттиск на листе бумаги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492896"/>
            <a:ext cx="4343400" cy="38317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348880"/>
            <a:ext cx="4104456" cy="4297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2752518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2128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936104"/>
          </a:xfrm>
        </p:spPr>
        <p:txBody>
          <a:bodyPr/>
          <a:lstStyle/>
          <a:p>
            <a:pPr algn="ctr"/>
            <a:r>
              <a:rPr lang="ru-RU" dirty="0" smtClean="0"/>
              <a:t>Советы родителям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340768"/>
            <a:ext cx="8064896" cy="3672408"/>
          </a:xfrm>
        </p:spPr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ru-RU" sz="2000" b="1" dirty="0" smtClean="0"/>
              <a:t>Иметь материалы для творчества дома, чтобы у Вашего малыша возникло желание творить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000" b="1" dirty="0" smtClean="0"/>
              <a:t>Предлагайте своему ребенку рисовать все, о чем он любит говорить и беседуйте с ним обо всем, что он любит рисовать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000" b="1" dirty="0" smtClean="0"/>
              <a:t>Не критикуйте ребенка и не торопите, а наоборот, время от времени, стимулируйте занятие ребенка рисованием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000" b="1" dirty="0" smtClean="0"/>
              <a:t>Хвалите своего ребенка, помогайте ему, доверяйте ему, ведь Ваш ребенок индивидуален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91250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149</TotalTime>
  <Words>312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   Использование нетрадиционных методов рисования в    младшей группе детского сада                                                                              Составила: воспитатель высшей                                                                                квалификационной  категории                                                               Чикал Тамара Олеговна                                              </vt:lpstr>
      <vt:lpstr>  Цель:  Формировать эстетическое отношение к окружающей действительности на основе ознакомления с нетрадиционными методами рисования  Задачи:  формировать у детей изобразительные навыки и умения    развивать воображение и мышление    Расширять представления о многообразии нетрадиционных техник рисования    </vt:lpstr>
      <vt:lpstr>Виды нетрадиционных техник рисования</vt:lpstr>
      <vt:lpstr>Рисование пальчиками </vt:lpstr>
      <vt:lpstr>Рисование ладошками</vt:lpstr>
      <vt:lpstr>Рисование ватными палочками</vt:lpstr>
      <vt:lpstr>Рисование поролоном </vt:lpstr>
      <vt:lpstr>Оттиск мятой бумагой</vt:lpstr>
      <vt:lpstr>Советы родителям</vt:lpstr>
      <vt:lpstr>Рекомендации педагогам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нетрадиционны</dc:title>
  <dc:creator>Тамара</dc:creator>
  <cp:lastModifiedBy>Тамара</cp:lastModifiedBy>
  <cp:revision>24</cp:revision>
  <dcterms:created xsi:type="dcterms:W3CDTF">2016-11-04T13:53:47Z</dcterms:created>
  <dcterms:modified xsi:type="dcterms:W3CDTF">2016-11-26T13:17:20Z</dcterms:modified>
</cp:coreProperties>
</file>