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F1117F4-368A-4DD4-8C6D-B93D9E53D50F}" type="datetimeFigureOut">
              <a:rPr lang="ru-RU" smtClean="0"/>
              <a:t>26.03.2016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9A2504C-251A-4B13-AA22-0087E1F4B5D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</a:t>
            </a:r>
            <a:r>
              <a:rPr lang="ru-RU" dirty="0" err="1" smtClean="0"/>
              <a:t>Трубкина</a:t>
            </a:r>
            <a:r>
              <a:rPr lang="ru-RU" dirty="0" smtClean="0"/>
              <a:t> Н. 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КАК РОЖДАЕТСЯ КНИГА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71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5893467" cy="39631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затем книга выходит в свет.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41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44824"/>
            <a:ext cx="6120680" cy="40730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192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еще едва научился ходить и говорить, а в твоих руках уже появилась книжка. Из книг мы узнаем о мире, который нас окружает. Но прежде чем книга придет к тебе в дом, ее должен кто-то сделать.</a:t>
            </a: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76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2438146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– тот, кто придумал книгу, написал ее.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84984"/>
            <a:ext cx="2376264" cy="29030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764704"/>
            <a:ext cx="2191056" cy="281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Подготовят книгу к изданию в издательстве. Сюда и приносит писатель свою рукопись.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7329550" cy="3102843"/>
          </a:xfrm>
        </p:spPr>
      </p:pic>
    </p:spTree>
    <p:extLst>
      <p:ext uri="{BB962C8B-B14F-4D97-AF65-F5344CB8AC3E}">
        <p14:creationId xmlns:p14="http://schemas.microsoft.com/office/powerpoint/2010/main" val="368315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16832"/>
            <a:ext cx="6596802" cy="3816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же первым прочитает рукопись писателя? Это будет редактор. Такой знающий и понимающий советчик есть у каждого писателя.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860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же придумывает рисунки к книге? Это конечно же художники.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4185080" cy="244827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7" y="2420888"/>
            <a:ext cx="3013695" cy="368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57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04864"/>
            <a:ext cx="7222757" cy="293424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ведь книгу еще надо напечатать. Их печатают в типографиях, с помощью специальных машин.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28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5621610" cy="35641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Другая машина сшивает листы нитками.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3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5904656" cy="394431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книга выглядела нарядно, ее одевают в обложку - переплет.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23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</TotalTime>
  <Words>152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КАК РОЖДАЕТСЯ КНИГА</vt:lpstr>
      <vt:lpstr>Ты еще едва научился ходить и говорить, а в твоих руках уже появилась книжка. Из книг мы узнаем о мире, который нас окружает. Но прежде чем книга придет к тебе в дом, ее должен кто-то сделать.</vt:lpstr>
      <vt:lpstr>Писатель – тот, кто придумал книгу, написал ее.</vt:lpstr>
      <vt:lpstr>Подготовят книгу к изданию в издательстве. Сюда и приносит писатель свою рукопись.</vt:lpstr>
      <vt:lpstr>Кто же первым прочитает рукопись писателя? Это будет редактор. Такой знающий и понимающий советчик есть у каждого писателя.</vt:lpstr>
      <vt:lpstr>Кто же придумывает рисунки к книге? Это конечно же художники.</vt:lpstr>
      <vt:lpstr>Но ведь книгу еще надо напечатать. Их печатают в типографиях, с помощью специальных машин.</vt:lpstr>
      <vt:lpstr>Другая машина сшивает листы нитками.</vt:lpstr>
      <vt:lpstr>Чтобы книга выглядела нарядно, ее одевают в обложку - переплет.</vt:lpstr>
      <vt:lpstr>И затем книга выходит в свет.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РОЖДАЕТСЯ КНИГА</dc:title>
  <dc:creator>user</dc:creator>
  <cp:lastModifiedBy>user</cp:lastModifiedBy>
  <cp:revision>4</cp:revision>
  <dcterms:created xsi:type="dcterms:W3CDTF">2016-03-26T16:17:18Z</dcterms:created>
  <dcterms:modified xsi:type="dcterms:W3CDTF">2016-03-26T17:14:51Z</dcterms:modified>
</cp:coreProperties>
</file>