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4" r:id="rId5"/>
    <p:sldId id="267" r:id="rId6"/>
    <p:sldId id="271" r:id="rId7"/>
    <p:sldId id="283" r:id="rId8"/>
    <p:sldId id="274" r:id="rId9"/>
    <p:sldId id="275" r:id="rId10"/>
    <p:sldId id="276" r:id="rId11"/>
    <p:sldId id="280" r:id="rId12"/>
    <p:sldId id="282" r:id="rId13"/>
    <p:sldId id="28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CF03C-B031-4680-A705-1BDCA4850B16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30337-36C1-4C60-8518-076B365E6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49525-B9ED-48CF-B71B-26A09338B064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B18FF-7D77-4F7A-811E-C8053763F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B1B90-D0F4-485E-BAEC-A08F15E5431D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10CF-B6AA-4C36-90E1-A393004CD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08E3-CE2C-4C90-99FE-FAB0F08334EC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9FD77-1650-4648-8568-3EA2A9635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63993-5876-4D80-A694-20F91592C61C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A02A7-FA8B-411A-BCC0-0BCFB2C5F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E0BD5-A573-42D6-8A79-50A14751D9C8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4EE2B-2885-418C-BAEC-EE95690CD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863B-6837-4EA9-8B5E-221609F6726E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38B1-BE11-44F1-B294-28C11C779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2B822-62F2-4D6A-B90A-CE5CB545587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D1B36-8009-4F96-B614-DF5A38529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7035C-EA3C-4F80-8F24-94FA59177965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FEC46-5561-4D6D-9B80-28A394034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40F1-320F-4CDE-861E-6FA840F7ACA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2C947-A531-4E50-9A10-C59DB474B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1BEF-0104-42DC-9A57-A507FD1A73B3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EA51-183E-4E95-9668-C8F479736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75EF1C-39C9-4E67-AF21-1593159AF220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84657C-6B14-4CB4-A141-0F69E6EEA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863600"/>
            <a:ext cx="8531225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«Устройства компьютера»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Работу выполнил: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ученик 11 а класса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Кобаченко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Вячеслав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2014 год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-41474"/>
            <a:ext cx="1727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6800" y="0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16800" y="5159375"/>
            <a:ext cx="17256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588" y="5097463"/>
            <a:ext cx="17287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31750"/>
            <a:ext cx="915987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2987675" y="333375"/>
            <a:ext cx="3106738" cy="17287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принтер</a:t>
            </a: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158" y="4293096"/>
            <a:ext cx="2585542" cy="25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7700" y="2330450"/>
            <a:ext cx="5580063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Принтер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(от англ. </a:t>
            </a:r>
            <a:r>
              <a:rPr lang="ru-RU" sz="2800" i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печать) — периферийное устройство компьютера, предназначенное для перевода текста или графики на физический носитель из электронного вида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6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2735262" cy="1800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Колонки</a:t>
            </a: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935038" y="2276475"/>
            <a:ext cx="6840537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устройство вывода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звуковой информации.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221088"/>
            <a:ext cx="2830513" cy="21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3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908175" y="404813"/>
            <a:ext cx="5256213" cy="1800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Наушники</a:t>
            </a: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611188" y="2276475"/>
            <a:ext cx="6840537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устройство вывода</a:t>
            </a:r>
          </a:p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12500">
                      <a:srgbClr val="FF6633"/>
                    </a:gs>
                    <a:gs pos="25000">
                      <a:srgbClr val="FFFF00"/>
                    </a:gs>
                    <a:gs pos="37500">
                      <a:srgbClr val="01A78F"/>
                    </a:gs>
                    <a:gs pos="50000">
                      <a:srgbClr val="3366FF"/>
                    </a:gs>
                    <a:gs pos="62500">
                      <a:srgbClr val="01A78F"/>
                    </a:gs>
                    <a:gs pos="75000">
                      <a:srgbClr val="FFFF00"/>
                    </a:gs>
                    <a:gs pos="87500">
                      <a:srgbClr val="FF6633"/>
                    </a:gs>
                    <a:gs pos="100000">
                      <a:srgbClr val="FF3399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звуковой информации.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5682" y="4221088"/>
            <a:ext cx="2212636" cy="227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6372225" y="3386138"/>
            <a:ext cx="1485900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Сканер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3663950" y="5187950"/>
            <a:ext cx="1695450" cy="703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Колонки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908175" y="4252913"/>
            <a:ext cx="1489075" cy="66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Принтер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62375" y="1462088"/>
            <a:ext cx="1257300" cy="633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Мышь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33413" y="3354388"/>
            <a:ext cx="1504950" cy="763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Монитор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359400" y="4200525"/>
            <a:ext cx="1473200" cy="7699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Световое перо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649663" y="3454400"/>
            <a:ext cx="1482725" cy="673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Джойстик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949450" y="2365375"/>
            <a:ext cx="1714500" cy="703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Графопостроитель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395913" y="2365375"/>
            <a:ext cx="1341437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12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>
                <a:solidFill>
                  <a:srgbClr val="558ED5"/>
                </a:solidFill>
                <a:ea typeface="Times New Roman" pitchFamily="18" charset="0"/>
                <a:cs typeface="Arial" charset="0"/>
              </a:rPr>
              <a:t>Микрофон </a:t>
            </a:r>
          </a:p>
        </p:txBody>
      </p:sp>
      <p:sp>
        <p:nvSpPr>
          <p:cNvPr id="40970" name="AutoShape 5"/>
          <p:cNvSpPr>
            <a:spLocks noChangeArrowheads="1"/>
          </p:cNvSpPr>
          <p:nvPr/>
        </p:nvSpPr>
        <p:spPr bwMode="auto">
          <a:xfrm>
            <a:off x="1273175" y="5187950"/>
            <a:ext cx="1951038" cy="97790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Вводит информацию</a:t>
            </a:r>
          </a:p>
        </p:txBody>
      </p:sp>
      <p:sp>
        <p:nvSpPr>
          <p:cNvPr id="40971" name="AutoShape 8"/>
          <p:cNvSpPr>
            <a:spLocks noChangeArrowheads="1"/>
          </p:cNvSpPr>
          <p:nvPr/>
        </p:nvSpPr>
        <p:spPr bwMode="auto">
          <a:xfrm>
            <a:off x="754063" y="1341438"/>
            <a:ext cx="2089150" cy="801687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Выводит информацию</a:t>
            </a:r>
          </a:p>
        </p:txBody>
      </p:sp>
      <p:sp>
        <p:nvSpPr>
          <p:cNvPr id="40972" name="AutoShape 6"/>
          <p:cNvSpPr>
            <a:spLocks noChangeArrowheads="1"/>
          </p:cNvSpPr>
          <p:nvPr/>
        </p:nvSpPr>
        <p:spPr bwMode="auto">
          <a:xfrm>
            <a:off x="6135688" y="1317625"/>
            <a:ext cx="1958975" cy="77787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Хранит информацию</a:t>
            </a:r>
          </a:p>
        </p:txBody>
      </p:sp>
      <p:sp>
        <p:nvSpPr>
          <p:cNvPr id="40973" name="AutoShape 7"/>
          <p:cNvSpPr>
            <a:spLocks noChangeArrowheads="1"/>
          </p:cNvSpPr>
          <p:nvPr/>
        </p:nvSpPr>
        <p:spPr bwMode="auto">
          <a:xfrm>
            <a:off x="5746750" y="5229225"/>
            <a:ext cx="2171700" cy="936625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Обрабатывает информацию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782763" y="-53975"/>
            <a:ext cx="5705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 линиями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название устройств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название выполняемого им действия.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5" name="Rectangle 19"/>
          <p:cNvSpPr>
            <a:spLocks noChangeArrowheads="1"/>
          </p:cNvSpPr>
          <p:nvPr/>
        </p:nvSpPr>
        <p:spPr bwMode="auto">
          <a:xfrm>
            <a:off x="1427163" y="5937250"/>
            <a:ext cx="63277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100">
                <a:cs typeface="Arial" charset="0"/>
              </a:rPr>
              <a:t/>
            </a:r>
            <a:br>
              <a:rPr lang="ru-RU" sz="1100">
                <a:cs typeface="Arial" charset="0"/>
              </a:rPr>
            </a:br>
            <a:endParaRPr lang="ru-RU">
              <a:cs typeface="Arial" charset="0"/>
            </a:endParaRPr>
          </a:p>
          <a:p>
            <a:pPr algn="ctr" eaLnBrk="0" hangingPunct="0"/>
            <a:r>
              <a:rPr lang="ru-RU" sz="1400" i="1">
                <a:ea typeface="Times New Roman" pitchFamily="18" charset="0"/>
                <a:cs typeface="Arial" charset="0"/>
              </a:rPr>
              <a:t>Примечание. Одно устройство может выполнять несколько действий.</a:t>
            </a:r>
            <a:endParaRPr lang="ru-RU" sz="1100">
              <a:cs typeface="Arial" charset="0"/>
            </a:endParaRPr>
          </a:p>
          <a:p>
            <a:pPr algn="ctr" eaLnBrk="0" hangingPunct="0"/>
            <a:endParaRPr lang="ru-RU">
              <a:cs typeface="Arial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2538" y="5326063"/>
            <a:ext cx="1541462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26063"/>
            <a:ext cx="153511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3" y="0"/>
            <a:ext cx="146367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6838" y="0"/>
            <a:ext cx="14573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199356" y="-1188243"/>
            <a:ext cx="6846887" cy="924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03350" y="1484313"/>
            <a:ext cx="61214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Устройства ввода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— приборы для занесения (ввода) данных в компьютер во время его работы.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403350" y="3860800"/>
            <a:ext cx="648176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Устройства ввода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- это устройства, которые переводят информацию с языка человека на машинный язык.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150937" y="-1150937"/>
            <a:ext cx="6856413" cy="915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2771775" y="476250"/>
            <a:ext cx="3600450" cy="17287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Клавиатура</a:t>
            </a:r>
          </a:p>
        </p:txBody>
      </p:sp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>
            <a:off x="971550" y="2349500"/>
            <a:ext cx="72009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это устройство для ввода 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буквенно-цифровой информации.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497" b="17104"/>
          <a:stretch>
            <a:fillRect/>
          </a:stretch>
        </p:blipFill>
        <p:spPr bwMode="auto">
          <a:xfrm>
            <a:off x="2777780" y="4077072"/>
            <a:ext cx="38592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150937" y="-1150937"/>
            <a:ext cx="6856413" cy="915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3419872" y="1045814"/>
            <a:ext cx="2112566" cy="101476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Мышь</a:t>
            </a:r>
          </a:p>
        </p:txBody>
      </p:sp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754063" y="2060575"/>
            <a:ext cx="7650162" cy="919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устройство для ввода информации.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0811" y="3439965"/>
            <a:ext cx="1490687" cy="188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13838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2987675" y="0"/>
            <a:ext cx="2808288" cy="1943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Сканер</a:t>
            </a:r>
          </a:p>
        </p:txBody>
      </p:sp>
      <p:sp>
        <p:nvSpPr>
          <p:cNvPr id="3" name="WordArt 9"/>
          <p:cNvSpPr>
            <a:spLocks noChangeArrowheads="1" noChangeShapeType="1" noTextEdit="1"/>
          </p:cNvSpPr>
          <p:nvPr/>
        </p:nvSpPr>
        <p:spPr bwMode="auto">
          <a:xfrm>
            <a:off x="323850" y="2060575"/>
            <a:ext cx="8351838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 устройство, позволяющее переснимать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изображение на бумаге и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помещать его на экран монитора.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506906"/>
            <a:ext cx="3134792" cy="235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1694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3276600" y="333375"/>
            <a:ext cx="2781300" cy="20161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Микрофон</a:t>
            </a:r>
          </a:p>
        </p:txBody>
      </p:sp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1042988" y="2349500"/>
            <a:ext cx="7200900" cy="1671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устройство для ввода 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звуковой информации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2638" y="4059238"/>
            <a:ext cx="2474912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17463"/>
            <a:ext cx="913765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750" y="2647950"/>
            <a:ext cx="446405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Веб-камера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(также </a:t>
            </a:r>
            <a:r>
              <a:rPr lang="ru-RU" sz="2400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вебкамера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 — цифровая видео или фотокамера, способная в реальном времени фиксировать изображения, предназначенные для дальнейшей передачи по сети Интернет.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140968"/>
            <a:ext cx="2585542" cy="25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2484438" y="260350"/>
            <a:ext cx="4248150" cy="17287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Веб-камера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1199356" y="-1188243"/>
            <a:ext cx="6846887" cy="924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42988" y="1868488"/>
            <a:ext cx="71294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Устройства вывода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периферийные устройства, преобразующие результаты обработки цифровых машинных кодов в форму, удобную для восприятия человеком или пригодную для воздействия на исполнительные органы объекта управления.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73968" y="3759200"/>
            <a:ext cx="6697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Устройства вывода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это устройства, которые переводят информацию с машинного языка в формы, доступные для человеческого восприятия.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7" y="4216640"/>
            <a:ext cx="2771775" cy="240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3276600" y="0"/>
            <a:ext cx="2535238" cy="13668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Монитор</a:t>
            </a:r>
          </a:p>
        </p:txBody>
      </p:sp>
      <p:sp>
        <p:nvSpPr>
          <p:cNvPr id="4" name="WordArt 24"/>
          <p:cNvSpPr>
            <a:spLocks noChangeArrowheads="1" noChangeShapeType="1" noTextEdit="1"/>
          </p:cNvSpPr>
          <p:nvPr/>
        </p:nvSpPr>
        <p:spPr bwMode="auto">
          <a:xfrm>
            <a:off x="2051050" y="1412875"/>
            <a:ext cx="485775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- устройство вывода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информации на экран</a:t>
            </a:r>
          </a:p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 компьютера.</a:t>
            </a:r>
          </a:p>
        </p:txBody>
      </p:sp>
      <p:sp>
        <p:nvSpPr>
          <p:cNvPr id="5" name="WordArt 25"/>
          <p:cNvSpPr>
            <a:spLocks noChangeArrowheads="1" noChangeShapeType="1" noTextEdit="1"/>
          </p:cNvSpPr>
          <p:nvPr/>
        </p:nvSpPr>
        <p:spPr bwMode="auto">
          <a:xfrm>
            <a:off x="539750" y="3429000"/>
            <a:ext cx="2592388" cy="5048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плоскопанельный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монитор</a:t>
            </a:r>
          </a:p>
        </p:txBody>
      </p:sp>
      <p:sp>
        <p:nvSpPr>
          <p:cNvPr id="6" name="WordArt 26"/>
          <p:cNvSpPr>
            <a:spLocks noChangeArrowheads="1" noChangeShapeType="1" noTextEdit="1"/>
          </p:cNvSpPr>
          <p:nvPr/>
        </p:nvSpPr>
        <p:spPr bwMode="auto">
          <a:xfrm>
            <a:off x="6084888" y="3716338"/>
            <a:ext cx="2808287" cy="7921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монитор с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электронно-лучевой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трубкой</a:t>
            </a:r>
          </a:p>
        </p:txBody>
      </p:sp>
      <p:pic>
        <p:nvPicPr>
          <p:cNvPr id="7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13" y="3579813"/>
            <a:ext cx="3036887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194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гена</cp:lastModifiedBy>
  <cp:revision>21</cp:revision>
  <dcterms:created xsi:type="dcterms:W3CDTF">2012-02-07T08:08:41Z</dcterms:created>
  <dcterms:modified xsi:type="dcterms:W3CDTF">2016-11-26T11:29:15Z</dcterms:modified>
</cp:coreProperties>
</file>